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8"/>
  </p:notesMasterIdLst>
  <p:sldIdLst>
    <p:sldId id="267" r:id="rId3"/>
    <p:sldId id="269" r:id="rId4"/>
    <p:sldId id="272" r:id="rId5"/>
    <p:sldId id="270" r:id="rId6"/>
    <p:sldId id="274" r:id="rId7"/>
    <p:sldId id="275" r:id="rId8"/>
    <p:sldId id="276" r:id="rId9"/>
    <p:sldId id="257" r:id="rId10"/>
    <p:sldId id="258" r:id="rId11"/>
    <p:sldId id="260" r:id="rId12"/>
    <p:sldId id="261" r:id="rId13"/>
    <p:sldId id="262" r:id="rId14"/>
    <p:sldId id="263" r:id="rId15"/>
    <p:sldId id="259" r:id="rId16"/>
    <p:sldId id="278" r:id="rId17"/>
  </p:sldIdLst>
  <p:sldSz cx="9144000" cy="6858000" type="screen4x3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734" autoAdjust="0"/>
  </p:normalViewPr>
  <p:slideViewPr>
    <p:cSldViewPr>
      <p:cViewPr varScale="1">
        <p:scale>
          <a:sx n="85" d="100"/>
          <a:sy n="85" d="100"/>
        </p:scale>
        <p:origin x="-619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91AEBD-7D48-4329-9980-9E6FB729761F}" type="doc">
      <dgm:prSet loTypeId="urn:microsoft.com/office/officeart/2008/layout/VerticalCurv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24DEDF6-F73F-4037-846E-283DA2240211}">
      <dgm:prSet phldrT="[Text]" custT="1"/>
      <dgm:spPr/>
      <dgm:t>
        <a:bodyPr/>
        <a:lstStyle/>
        <a:p>
          <a:r>
            <a:rPr lang="zh-CN" altLang="en-US" sz="1600" b="1" dirty="0" smtClean="0">
              <a:latin typeface="STKaiti" pitchFamily="2" charset="-122"/>
              <a:ea typeface="STKaiti" pitchFamily="2" charset="-122"/>
            </a:rPr>
            <a:t>成本高</a:t>
          </a:r>
          <a:r>
            <a:rPr lang="zh-CN" altLang="en-US" sz="1600" b="0" dirty="0" smtClean="0">
              <a:latin typeface="STKaiti" pitchFamily="2" charset="-122"/>
              <a:ea typeface="STKaiti" pitchFamily="2" charset="-122"/>
            </a:rPr>
            <a:t>：视频</a:t>
          </a:r>
          <a:r>
            <a:rPr lang="zh-CN" altLang="en-US" sz="1600" dirty="0" smtClean="0">
              <a:latin typeface="STKaiti" pitchFamily="2" charset="-122"/>
              <a:ea typeface="STKaiti" pitchFamily="2" charset="-122"/>
            </a:rPr>
            <a:t>录制需要专业人员操作，再加上后期制作及维护系统，人工成本迅速攀升。而高性能的硬件昂贵，资金投入与运作成本俱高。</a:t>
          </a:r>
          <a:endParaRPr lang="en-US" sz="1600" dirty="0">
            <a:latin typeface="STKaiti" pitchFamily="2" charset="-122"/>
            <a:ea typeface="STKaiti" pitchFamily="2" charset="-122"/>
          </a:endParaRPr>
        </a:p>
      </dgm:t>
    </dgm:pt>
    <dgm:pt modelId="{411A3AD2-D69F-4901-83AA-EBECEEEDD57C}" type="parTrans" cxnId="{519777F6-F3A6-4DDA-914E-EFFB1BBFB20F}">
      <dgm:prSet/>
      <dgm:spPr/>
      <dgm:t>
        <a:bodyPr/>
        <a:lstStyle/>
        <a:p>
          <a:endParaRPr lang="en-US"/>
        </a:p>
      </dgm:t>
    </dgm:pt>
    <dgm:pt modelId="{609FD0F4-C141-4B83-8855-566732D18692}" type="sibTrans" cxnId="{519777F6-F3A6-4DDA-914E-EFFB1BBFB20F}">
      <dgm:prSet/>
      <dgm:spPr/>
      <dgm:t>
        <a:bodyPr/>
        <a:lstStyle/>
        <a:p>
          <a:endParaRPr lang="en-US"/>
        </a:p>
      </dgm:t>
    </dgm:pt>
    <dgm:pt modelId="{6F631EE2-3A7A-4B36-AA6E-FFA806606556}">
      <dgm:prSet phldrT="[Text]" custT="1"/>
      <dgm:spPr/>
      <dgm:t>
        <a:bodyPr/>
        <a:lstStyle/>
        <a:p>
          <a:r>
            <a:rPr lang="zh-CN" altLang="en-US" sz="1600" b="1" dirty="0" smtClean="0">
              <a:latin typeface="STKaiti" pitchFamily="2" charset="-122"/>
              <a:ea typeface="STKaiti" pitchFamily="2" charset="-122"/>
            </a:rPr>
            <a:t>难搜索</a:t>
          </a:r>
          <a:r>
            <a:rPr lang="zh-CN" altLang="en-US" sz="1600" dirty="0" smtClean="0">
              <a:latin typeface="STKaiti" pitchFamily="2" charset="-122"/>
              <a:ea typeface="STKaiti" pitchFamily="2" charset="-122"/>
            </a:rPr>
            <a:t>：以视频录制的简报材料和幻灯片里面的文字讯息，无法搜索，有用资讯和知识点无法地快速定位，回看视频体验差。</a:t>
          </a:r>
          <a:endParaRPr lang="en-US" sz="1600" dirty="0">
            <a:latin typeface="STKaiti" pitchFamily="2" charset="-122"/>
            <a:ea typeface="STKaiti" pitchFamily="2" charset="-122"/>
          </a:endParaRPr>
        </a:p>
      </dgm:t>
    </dgm:pt>
    <dgm:pt modelId="{2DBD0A28-5189-4688-BEB0-E09285AE4247}" type="parTrans" cxnId="{A038D21B-FAA5-4D08-8F5A-E63499256072}">
      <dgm:prSet/>
      <dgm:spPr/>
      <dgm:t>
        <a:bodyPr/>
        <a:lstStyle/>
        <a:p>
          <a:endParaRPr lang="en-US"/>
        </a:p>
      </dgm:t>
    </dgm:pt>
    <dgm:pt modelId="{0FFEF3C2-274F-4EF9-8786-DF72A9786EC3}" type="sibTrans" cxnId="{A038D21B-FAA5-4D08-8F5A-E63499256072}">
      <dgm:prSet/>
      <dgm:spPr/>
      <dgm:t>
        <a:bodyPr/>
        <a:lstStyle/>
        <a:p>
          <a:endParaRPr lang="en-US"/>
        </a:p>
      </dgm:t>
    </dgm:pt>
    <dgm:pt modelId="{8798299C-F5E4-4643-B15D-6E2881C11484}">
      <dgm:prSet phldrT="[Text]" custT="1"/>
      <dgm:spPr/>
      <dgm:t>
        <a:bodyPr/>
        <a:lstStyle/>
        <a:p>
          <a:r>
            <a:rPr lang="zh-CN" altLang="en-US" sz="1600" b="1" dirty="0" smtClean="0">
              <a:latin typeface="STKaiti" pitchFamily="2" charset="-122"/>
              <a:ea typeface="STKaiti" pitchFamily="2" charset="-122"/>
            </a:rPr>
            <a:t>缺少互动性</a:t>
          </a:r>
          <a:r>
            <a:rPr lang="zh-CN" altLang="en-US" sz="1600" dirty="0" smtClean="0">
              <a:latin typeface="STKaiti" pitchFamily="2" charset="-122"/>
              <a:ea typeface="STKaiti" pitchFamily="2" charset="-122"/>
            </a:rPr>
            <a:t>：现存视频发布平台仅支持视频播放和简单的文字讨论功能，不便讲者与观众之间互动交流，</a:t>
          </a:r>
          <a:endParaRPr lang="en-US" sz="1600" dirty="0">
            <a:latin typeface="STKaiti" pitchFamily="2" charset="-122"/>
            <a:ea typeface="STKaiti" pitchFamily="2" charset="-122"/>
          </a:endParaRPr>
        </a:p>
      </dgm:t>
    </dgm:pt>
    <dgm:pt modelId="{F432C6EC-D5F4-4A1C-B191-1B11F6B3457E}" type="parTrans" cxnId="{822F026F-4671-4B59-910F-170AE2234897}">
      <dgm:prSet/>
      <dgm:spPr/>
      <dgm:t>
        <a:bodyPr/>
        <a:lstStyle/>
        <a:p>
          <a:endParaRPr lang="en-US"/>
        </a:p>
      </dgm:t>
    </dgm:pt>
    <dgm:pt modelId="{12FDB84E-3FF1-4585-BBFC-09E9A21F4AA4}" type="sibTrans" cxnId="{822F026F-4671-4B59-910F-170AE2234897}">
      <dgm:prSet/>
      <dgm:spPr/>
      <dgm:t>
        <a:bodyPr/>
        <a:lstStyle/>
        <a:p>
          <a:endParaRPr lang="en-US"/>
        </a:p>
      </dgm:t>
    </dgm:pt>
    <dgm:pt modelId="{253D3E28-2421-4661-90F7-054785667C84}">
      <dgm:prSet phldrT="[Text]" custT="1"/>
      <dgm:spPr/>
      <dgm:t>
        <a:bodyPr/>
        <a:lstStyle/>
        <a:p>
          <a:r>
            <a:rPr lang="zh-CN" altLang="en-US" sz="1600" b="1" dirty="0" smtClean="0">
              <a:latin typeface="STKaiti" pitchFamily="2" charset="-122"/>
              <a:ea typeface="STKaiti" pitchFamily="2" charset="-122"/>
            </a:rPr>
            <a:t>受制于场地条件</a:t>
          </a:r>
          <a:r>
            <a:rPr lang="zh-CN" altLang="en-US" sz="1600" b="0" dirty="0" smtClean="0">
              <a:latin typeface="STKaiti" pitchFamily="2" charset="-122"/>
              <a:ea typeface="STKaiti" pitchFamily="2" charset="-122"/>
            </a:rPr>
            <a:t>：</a:t>
          </a:r>
          <a:r>
            <a:rPr lang="zh-HK" altLang="en-US" sz="1600" b="0" dirty="0" smtClean="0"/>
            <a:t>人手</a:t>
          </a:r>
          <a:r>
            <a:rPr lang="zh-CN" altLang="en-US" sz="1600" b="0" dirty="0" smtClean="0">
              <a:latin typeface="华文楷体" pitchFamily="2" charset="-122"/>
              <a:ea typeface="华文楷体" pitchFamily="2" charset="-122"/>
            </a:rPr>
            <a:t>录</a:t>
          </a:r>
          <a:r>
            <a:rPr lang="zh-CN" altLang="en-US" sz="1600" b="0" dirty="0" smtClean="0">
              <a:latin typeface="华文楷体" pitchFamily="2" charset="-122"/>
              <a:ea typeface="华文楷体" pitchFamily="2" charset="-122"/>
            </a:rPr>
            <a:t>制</a:t>
          </a:r>
          <a:r>
            <a:rPr lang="zh-CN" altLang="en-US" sz="1600" dirty="0" smtClean="0">
              <a:latin typeface="华文楷体" pitchFamily="2" charset="-122"/>
              <a:ea typeface="华文楷体" pitchFamily="2" charset="-122"/>
            </a:rPr>
            <a:t>简报</a:t>
          </a:r>
          <a:r>
            <a:rPr lang="zh-CN" altLang="en-US" sz="1600" b="0" dirty="0" smtClean="0">
              <a:latin typeface="华文楷体" pitchFamily="2" charset="-122"/>
              <a:ea typeface="华文楷体" pitchFamily="2" charset="-122"/>
            </a:rPr>
            <a:t>，以及</a:t>
          </a:r>
          <a:r>
            <a:rPr lang="zh-CN" altLang="en-US" sz="1600" b="0" dirty="0" smtClean="0">
              <a:latin typeface="STKaiti" pitchFamily="2" charset="-122"/>
              <a:ea typeface="STKaiti" pitchFamily="2" charset="-122"/>
            </a:rPr>
            <a:t>现</a:t>
          </a:r>
          <a:r>
            <a:rPr lang="zh-CN" altLang="en-US" sz="1600" b="0" dirty="0" smtClean="0">
              <a:latin typeface="STKaiti" pitchFamily="2" charset="-122"/>
              <a:ea typeface="STKaiti" pitchFamily="2" charset="-122"/>
            </a:rPr>
            <a:t>场直</a:t>
          </a:r>
          <a:r>
            <a:rPr lang="zh-CN" altLang="en-US" sz="1600" b="0" dirty="0" smtClean="0">
              <a:latin typeface="STKaiti" pitchFamily="2" charset="-122"/>
              <a:ea typeface="STKaiti" pitchFamily="2" charset="-122"/>
            </a:rPr>
            <a:t>播</a:t>
          </a:r>
          <a:r>
            <a:rPr lang="zh-CN" altLang="en-US" sz="1600" dirty="0" smtClean="0">
              <a:latin typeface="华文楷体" pitchFamily="2" charset="-122"/>
              <a:ea typeface="华文楷体" pitchFamily="2" charset="-122"/>
            </a:rPr>
            <a:t>简报</a:t>
          </a:r>
          <a:r>
            <a:rPr lang="zh-CN" altLang="en-US" sz="1600" b="0" dirty="0" smtClean="0">
              <a:latin typeface="STKaiti" pitchFamily="2" charset="-122"/>
              <a:ea typeface="STKaiti" pitchFamily="2" charset="-122"/>
            </a:rPr>
            <a:t>，</a:t>
          </a:r>
          <a:r>
            <a:rPr lang="zh-CN" altLang="en-US" sz="1600" b="0" dirty="0" smtClean="0">
              <a:latin typeface="STKaiti" pitchFamily="2" charset="-122"/>
              <a:ea typeface="STKaiti" pitchFamily="2" charset="-122"/>
            </a:rPr>
            <a:t>需要现场人员，场地设备</a:t>
          </a:r>
          <a:r>
            <a:rPr lang="zh-CN" altLang="en-US" sz="1600" b="0" dirty="0" smtClean="0">
              <a:latin typeface="STKaiti" pitchFamily="2" charset="-122"/>
              <a:ea typeface="STKaiti" pitchFamily="2" charset="-122"/>
            </a:rPr>
            <a:t>和稳定网络紧</a:t>
          </a:r>
          <a:r>
            <a:rPr lang="zh-CN" altLang="en-US" sz="1600" b="0" dirty="0" smtClean="0">
              <a:latin typeface="STKaiti" pitchFamily="2" charset="-122"/>
              <a:ea typeface="STKaiti" pitchFamily="2" charset="-122"/>
            </a:rPr>
            <a:t>密配合</a:t>
          </a:r>
          <a:r>
            <a:rPr lang="zh-CN" altLang="en-US" sz="1600" b="0" dirty="0" smtClean="0">
              <a:latin typeface="STKaiti" pitchFamily="2" charset="-122"/>
              <a:ea typeface="STKaiti" pitchFamily="2" charset="-122"/>
            </a:rPr>
            <a:t>。筹</a:t>
          </a:r>
          <a:r>
            <a:rPr lang="zh-CN" altLang="en-US" sz="1600" b="0" dirty="0" smtClean="0">
              <a:latin typeface="STKaiti" pitchFamily="2" charset="-122"/>
              <a:ea typeface="STKaiti" pitchFamily="2" charset="-122"/>
            </a:rPr>
            <a:t>办</a:t>
          </a:r>
          <a:r>
            <a:rPr lang="zh-CN" altLang="en-US" sz="1600" b="0" dirty="0" smtClean="0">
              <a:latin typeface="STKaiti" pitchFamily="2" charset="-122"/>
              <a:ea typeface="STKaiti" pitchFamily="2" charset="-122"/>
            </a:rPr>
            <a:t>者难以控制</a:t>
          </a:r>
          <a:r>
            <a:rPr lang="zh-CN" altLang="en-US" sz="1600" b="0" dirty="0" smtClean="0">
              <a:latin typeface="华文楷体" pitchFamily="2" charset="-122"/>
              <a:ea typeface="华文楷体" pitchFamily="2" charset="-122"/>
            </a:rPr>
            <a:t>录制</a:t>
          </a:r>
          <a:r>
            <a:rPr lang="zh-CN" altLang="en-US" sz="1600" b="0" dirty="0" smtClean="0">
              <a:latin typeface="STKaiti" pitchFamily="2" charset="-122"/>
              <a:ea typeface="STKaiti" pitchFamily="2" charset="-122"/>
            </a:rPr>
            <a:t>成效。</a:t>
          </a:r>
          <a:endParaRPr lang="en-US" sz="1600" b="0" dirty="0">
            <a:latin typeface="STKaiti" pitchFamily="2" charset="-122"/>
            <a:ea typeface="STKaiti" pitchFamily="2" charset="-122"/>
          </a:endParaRPr>
        </a:p>
      </dgm:t>
    </dgm:pt>
    <dgm:pt modelId="{91229C0F-4DA0-4CBD-86A9-64D19FC2E0D1}" type="parTrans" cxnId="{54E7012C-4E21-4C94-8A43-EDC6A20A2913}">
      <dgm:prSet/>
      <dgm:spPr/>
      <dgm:t>
        <a:bodyPr/>
        <a:lstStyle/>
        <a:p>
          <a:endParaRPr lang="en-US"/>
        </a:p>
      </dgm:t>
    </dgm:pt>
    <dgm:pt modelId="{9EAD1AF9-577F-41DE-B14D-965D26C8DA5E}" type="sibTrans" cxnId="{54E7012C-4E21-4C94-8A43-EDC6A20A2913}">
      <dgm:prSet/>
      <dgm:spPr/>
      <dgm:t>
        <a:bodyPr/>
        <a:lstStyle/>
        <a:p>
          <a:endParaRPr lang="en-US"/>
        </a:p>
      </dgm:t>
    </dgm:pt>
    <dgm:pt modelId="{1D9B5152-D36D-4B86-AD97-E934EEF7FEED}" type="pres">
      <dgm:prSet presAssocID="{4591AEBD-7D48-4329-9980-9E6FB729761F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E724241-07CB-4A68-A952-34BF7CE46113}" type="pres">
      <dgm:prSet presAssocID="{4591AEBD-7D48-4329-9980-9E6FB729761F}" presName="Name1" presStyleCnt="0"/>
      <dgm:spPr/>
      <dgm:t>
        <a:bodyPr/>
        <a:lstStyle/>
        <a:p>
          <a:endParaRPr lang="en-US"/>
        </a:p>
      </dgm:t>
    </dgm:pt>
    <dgm:pt modelId="{D9892A7C-148B-4DCD-8736-36A844B48110}" type="pres">
      <dgm:prSet presAssocID="{4591AEBD-7D48-4329-9980-9E6FB729761F}" presName="cycle" presStyleCnt="0"/>
      <dgm:spPr/>
      <dgm:t>
        <a:bodyPr/>
        <a:lstStyle/>
        <a:p>
          <a:endParaRPr lang="en-US"/>
        </a:p>
      </dgm:t>
    </dgm:pt>
    <dgm:pt modelId="{A3056ED6-2E20-4695-9AFE-8372C7058FD5}" type="pres">
      <dgm:prSet presAssocID="{4591AEBD-7D48-4329-9980-9E6FB729761F}" presName="srcNode" presStyleLbl="node1" presStyleIdx="0" presStyleCnt="4"/>
      <dgm:spPr/>
      <dgm:t>
        <a:bodyPr/>
        <a:lstStyle/>
        <a:p>
          <a:endParaRPr lang="en-US"/>
        </a:p>
      </dgm:t>
    </dgm:pt>
    <dgm:pt modelId="{F951344F-C21A-4604-8A35-E590073C28B2}" type="pres">
      <dgm:prSet presAssocID="{4591AEBD-7D48-4329-9980-9E6FB729761F}" presName="conn" presStyleLbl="parChTrans1D2" presStyleIdx="0" presStyleCnt="1"/>
      <dgm:spPr/>
      <dgm:t>
        <a:bodyPr/>
        <a:lstStyle/>
        <a:p>
          <a:endParaRPr lang="en-US"/>
        </a:p>
      </dgm:t>
    </dgm:pt>
    <dgm:pt modelId="{ACA6E10F-9803-4C52-95E3-8556CDB1D30B}" type="pres">
      <dgm:prSet presAssocID="{4591AEBD-7D48-4329-9980-9E6FB729761F}" presName="extraNode" presStyleLbl="node1" presStyleIdx="0" presStyleCnt="4"/>
      <dgm:spPr/>
      <dgm:t>
        <a:bodyPr/>
        <a:lstStyle/>
        <a:p>
          <a:endParaRPr lang="en-US"/>
        </a:p>
      </dgm:t>
    </dgm:pt>
    <dgm:pt modelId="{4A917063-7EBD-4A81-A88D-F6FDA0BE96FD}" type="pres">
      <dgm:prSet presAssocID="{4591AEBD-7D48-4329-9980-9E6FB729761F}" presName="dstNode" presStyleLbl="node1" presStyleIdx="0" presStyleCnt="4"/>
      <dgm:spPr/>
      <dgm:t>
        <a:bodyPr/>
        <a:lstStyle/>
        <a:p>
          <a:endParaRPr lang="en-US"/>
        </a:p>
      </dgm:t>
    </dgm:pt>
    <dgm:pt modelId="{013219AD-26E8-4430-8822-1E5D3964EE85}" type="pres">
      <dgm:prSet presAssocID="{924DEDF6-F73F-4037-846E-283DA2240211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0291B7-AAF7-4910-8FC5-33E0F5FE808A}" type="pres">
      <dgm:prSet presAssocID="{924DEDF6-F73F-4037-846E-283DA2240211}" presName="accent_1" presStyleCnt="0"/>
      <dgm:spPr/>
      <dgm:t>
        <a:bodyPr/>
        <a:lstStyle/>
        <a:p>
          <a:endParaRPr lang="en-US"/>
        </a:p>
      </dgm:t>
    </dgm:pt>
    <dgm:pt modelId="{75B76311-4F18-440B-9AA3-C989004E5251}" type="pres">
      <dgm:prSet presAssocID="{924DEDF6-F73F-4037-846E-283DA2240211}" presName="accentRepeatNode" presStyleLbl="solidFgAcc1" presStyleIdx="0" presStyleCnt="4"/>
      <dgm:spPr/>
      <dgm:t>
        <a:bodyPr/>
        <a:lstStyle/>
        <a:p>
          <a:endParaRPr lang="en-US"/>
        </a:p>
      </dgm:t>
    </dgm:pt>
    <dgm:pt modelId="{2F8491D8-854D-4A1E-8716-5B35EF640C51}" type="pres">
      <dgm:prSet presAssocID="{253D3E28-2421-4661-90F7-054785667C84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C30EE7-342E-475A-AC49-56B2CCE103DB}" type="pres">
      <dgm:prSet presAssocID="{253D3E28-2421-4661-90F7-054785667C84}" presName="accent_2" presStyleCnt="0"/>
      <dgm:spPr/>
    </dgm:pt>
    <dgm:pt modelId="{BBD4526E-C92A-41F0-8B8F-94823F446550}" type="pres">
      <dgm:prSet presAssocID="{253D3E28-2421-4661-90F7-054785667C84}" presName="accentRepeatNode" presStyleLbl="solidFgAcc1" presStyleIdx="1" presStyleCnt="4"/>
      <dgm:spPr/>
    </dgm:pt>
    <dgm:pt modelId="{A1B251BC-1B68-4AE0-BE3B-D02523AC0F21}" type="pres">
      <dgm:prSet presAssocID="{8798299C-F5E4-4643-B15D-6E2881C11484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4B6873-1ABC-4224-8B85-9C7130A129E8}" type="pres">
      <dgm:prSet presAssocID="{8798299C-F5E4-4643-B15D-6E2881C11484}" presName="accent_3" presStyleCnt="0"/>
      <dgm:spPr/>
    </dgm:pt>
    <dgm:pt modelId="{E3EE9E19-13A7-4108-A0DB-F1D08D9A02AB}" type="pres">
      <dgm:prSet presAssocID="{8798299C-F5E4-4643-B15D-6E2881C11484}" presName="accentRepeatNode" presStyleLbl="solidFgAcc1" presStyleIdx="2" presStyleCnt="4"/>
      <dgm:spPr/>
    </dgm:pt>
    <dgm:pt modelId="{9EAD7723-16E2-4D6C-95C4-8D025CC10F65}" type="pres">
      <dgm:prSet presAssocID="{6F631EE2-3A7A-4B36-AA6E-FFA806606556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1334C4-58E2-4674-B3E5-F94343149763}" type="pres">
      <dgm:prSet presAssocID="{6F631EE2-3A7A-4B36-AA6E-FFA806606556}" presName="accent_4" presStyleCnt="0"/>
      <dgm:spPr/>
    </dgm:pt>
    <dgm:pt modelId="{9BF8EC67-2EC1-437A-8F27-D9F18C526124}" type="pres">
      <dgm:prSet presAssocID="{6F631EE2-3A7A-4B36-AA6E-FFA806606556}" presName="accentRepeatNode" presStyleLbl="solidFgAcc1" presStyleIdx="3" presStyleCnt="4"/>
      <dgm:spPr/>
      <dgm:t>
        <a:bodyPr/>
        <a:lstStyle/>
        <a:p>
          <a:endParaRPr lang="en-US"/>
        </a:p>
      </dgm:t>
    </dgm:pt>
  </dgm:ptLst>
  <dgm:cxnLst>
    <dgm:cxn modelId="{519777F6-F3A6-4DDA-914E-EFFB1BBFB20F}" srcId="{4591AEBD-7D48-4329-9980-9E6FB729761F}" destId="{924DEDF6-F73F-4037-846E-283DA2240211}" srcOrd="0" destOrd="0" parTransId="{411A3AD2-D69F-4901-83AA-EBECEEEDD57C}" sibTransId="{609FD0F4-C141-4B83-8855-566732D18692}"/>
    <dgm:cxn modelId="{8A0F6A67-FEFF-454E-AA6B-B43FD8ECBC75}" type="presOf" srcId="{6F631EE2-3A7A-4B36-AA6E-FFA806606556}" destId="{9EAD7723-16E2-4D6C-95C4-8D025CC10F65}" srcOrd="0" destOrd="0" presId="urn:microsoft.com/office/officeart/2008/layout/VerticalCurvedList"/>
    <dgm:cxn modelId="{B85C49E6-836A-480A-9243-58399184A5ED}" type="presOf" srcId="{253D3E28-2421-4661-90F7-054785667C84}" destId="{2F8491D8-854D-4A1E-8716-5B35EF640C51}" srcOrd="0" destOrd="0" presId="urn:microsoft.com/office/officeart/2008/layout/VerticalCurvedList"/>
    <dgm:cxn modelId="{A038D21B-FAA5-4D08-8F5A-E63499256072}" srcId="{4591AEBD-7D48-4329-9980-9E6FB729761F}" destId="{6F631EE2-3A7A-4B36-AA6E-FFA806606556}" srcOrd="3" destOrd="0" parTransId="{2DBD0A28-5189-4688-BEB0-E09285AE4247}" sibTransId="{0FFEF3C2-274F-4EF9-8786-DF72A9786EC3}"/>
    <dgm:cxn modelId="{822F026F-4671-4B59-910F-170AE2234897}" srcId="{4591AEBD-7D48-4329-9980-9E6FB729761F}" destId="{8798299C-F5E4-4643-B15D-6E2881C11484}" srcOrd="2" destOrd="0" parTransId="{F432C6EC-D5F4-4A1C-B191-1B11F6B3457E}" sibTransId="{12FDB84E-3FF1-4585-BBFC-09E9A21F4AA4}"/>
    <dgm:cxn modelId="{D9AE1527-AF35-4D34-8454-32492B4FD81D}" type="presOf" srcId="{609FD0F4-C141-4B83-8855-566732D18692}" destId="{F951344F-C21A-4604-8A35-E590073C28B2}" srcOrd="0" destOrd="0" presId="urn:microsoft.com/office/officeart/2008/layout/VerticalCurvedList"/>
    <dgm:cxn modelId="{84C5A6A0-7E48-4E9F-9C48-D44D4EDB330F}" type="presOf" srcId="{8798299C-F5E4-4643-B15D-6E2881C11484}" destId="{A1B251BC-1B68-4AE0-BE3B-D02523AC0F21}" srcOrd="0" destOrd="0" presId="urn:microsoft.com/office/officeart/2008/layout/VerticalCurvedList"/>
    <dgm:cxn modelId="{54E7012C-4E21-4C94-8A43-EDC6A20A2913}" srcId="{4591AEBD-7D48-4329-9980-9E6FB729761F}" destId="{253D3E28-2421-4661-90F7-054785667C84}" srcOrd="1" destOrd="0" parTransId="{91229C0F-4DA0-4CBD-86A9-64D19FC2E0D1}" sibTransId="{9EAD1AF9-577F-41DE-B14D-965D26C8DA5E}"/>
    <dgm:cxn modelId="{5CEE0DEB-A71A-4701-B822-0E017FC5B897}" type="presOf" srcId="{4591AEBD-7D48-4329-9980-9E6FB729761F}" destId="{1D9B5152-D36D-4B86-AD97-E934EEF7FEED}" srcOrd="0" destOrd="0" presId="urn:microsoft.com/office/officeart/2008/layout/VerticalCurvedList"/>
    <dgm:cxn modelId="{C55E8785-3B86-422E-8CB1-DEE2038399F4}" type="presOf" srcId="{924DEDF6-F73F-4037-846E-283DA2240211}" destId="{013219AD-26E8-4430-8822-1E5D3964EE85}" srcOrd="0" destOrd="0" presId="urn:microsoft.com/office/officeart/2008/layout/VerticalCurvedList"/>
    <dgm:cxn modelId="{2DC8EEDF-4EB3-4E9A-9F22-1C534172E5E1}" type="presParOf" srcId="{1D9B5152-D36D-4B86-AD97-E934EEF7FEED}" destId="{4E724241-07CB-4A68-A952-34BF7CE46113}" srcOrd="0" destOrd="0" presId="urn:microsoft.com/office/officeart/2008/layout/VerticalCurvedList"/>
    <dgm:cxn modelId="{CB0DD918-429F-4CAE-81C5-564059A727E9}" type="presParOf" srcId="{4E724241-07CB-4A68-A952-34BF7CE46113}" destId="{D9892A7C-148B-4DCD-8736-36A844B48110}" srcOrd="0" destOrd="0" presId="urn:microsoft.com/office/officeart/2008/layout/VerticalCurvedList"/>
    <dgm:cxn modelId="{DEEFB9FF-12D1-4106-B6DF-CB5E935F73B8}" type="presParOf" srcId="{D9892A7C-148B-4DCD-8736-36A844B48110}" destId="{A3056ED6-2E20-4695-9AFE-8372C7058FD5}" srcOrd="0" destOrd="0" presId="urn:microsoft.com/office/officeart/2008/layout/VerticalCurvedList"/>
    <dgm:cxn modelId="{49CF11CB-A296-4748-A518-6B578DF2A0EE}" type="presParOf" srcId="{D9892A7C-148B-4DCD-8736-36A844B48110}" destId="{F951344F-C21A-4604-8A35-E590073C28B2}" srcOrd="1" destOrd="0" presId="urn:microsoft.com/office/officeart/2008/layout/VerticalCurvedList"/>
    <dgm:cxn modelId="{C6247CCB-5B3C-440E-96E9-B2AF8C9D796D}" type="presParOf" srcId="{D9892A7C-148B-4DCD-8736-36A844B48110}" destId="{ACA6E10F-9803-4C52-95E3-8556CDB1D30B}" srcOrd="2" destOrd="0" presId="urn:microsoft.com/office/officeart/2008/layout/VerticalCurvedList"/>
    <dgm:cxn modelId="{5FC0DF64-7C63-4993-9278-BF7AEF624F63}" type="presParOf" srcId="{D9892A7C-148B-4DCD-8736-36A844B48110}" destId="{4A917063-7EBD-4A81-A88D-F6FDA0BE96FD}" srcOrd="3" destOrd="0" presId="urn:microsoft.com/office/officeart/2008/layout/VerticalCurvedList"/>
    <dgm:cxn modelId="{683AA317-28C5-4690-AD51-4B1E7421AA58}" type="presParOf" srcId="{4E724241-07CB-4A68-A952-34BF7CE46113}" destId="{013219AD-26E8-4430-8822-1E5D3964EE85}" srcOrd="1" destOrd="0" presId="urn:microsoft.com/office/officeart/2008/layout/VerticalCurvedList"/>
    <dgm:cxn modelId="{73E662DC-C6F1-43B9-8052-0C02355CF5EE}" type="presParOf" srcId="{4E724241-07CB-4A68-A952-34BF7CE46113}" destId="{000291B7-AAF7-4910-8FC5-33E0F5FE808A}" srcOrd="2" destOrd="0" presId="urn:microsoft.com/office/officeart/2008/layout/VerticalCurvedList"/>
    <dgm:cxn modelId="{38B152CF-D3FA-4FC5-8608-0C4D913C4A8F}" type="presParOf" srcId="{000291B7-AAF7-4910-8FC5-33E0F5FE808A}" destId="{75B76311-4F18-440B-9AA3-C989004E5251}" srcOrd="0" destOrd="0" presId="urn:microsoft.com/office/officeart/2008/layout/VerticalCurvedList"/>
    <dgm:cxn modelId="{38BD402B-920B-40E8-ACD5-B425F1B4B276}" type="presParOf" srcId="{4E724241-07CB-4A68-A952-34BF7CE46113}" destId="{2F8491D8-854D-4A1E-8716-5B35EF640C51}" srcOrd="3" destOrd="0" presId="urn:microsoft.com/office/officeart/2008/layout/VerticalCurvedList"/>
    <dgm:cxn modelId="{CDB850BF-4827-4316-87EF-36756D6B085F}" type="presParOf" srcId="{4E724241-07CB-4A68-A952-34BF7CE46113}" destId="{83C30EE7-342E-475A-AC49-56B2CCE103DB}" srcOrd="4" destOrd="0" presId="urn:microsoft.com/office/officeart/2008/layout/VerticalCurvedList"/>
    <dgm:cxn modelId="{56833487-2B83-4AB8-8075-FE7DC0F3D9C9}" type="presParOf" srcId="{83C30EE7-342E-475A-AC49-56B2CCE103DB}" destId="{BBD4526E-C92A-41F0-8B8F-94823F446550}" srcOrd="0" destOrd="0" presId="urn:microsoft.com/office/officeart/2008/layout/VerticalCurvedList"/>
    <dgm:cxn modelId="{531724FB-8A12-4A5C-A1F7-680BAC8FF949}" type="presParOf" srcId="{4E724241-07CB-4A68-A952-34BF7CE46113}" destId="{A1B251BC-1B68-4AE0-BE3B-D02523AC0F21}" srcOrd="5" destOrd="0" presId="urn:microsoft.com/office/officeart/2008/layout/VerticalCurvedList"/>
    <dgm:cxn modelId="{8F60E753-6012-4B93-9EFA-5F74DE2E6982}" type="presParOf" srcId="{4E724241-07CB-4A68-A952-34BF7CE46113}" destId="{2D4B6873-1ABC-4224-8B85-9C7130A129E8}" srcOrd="6" destOrd="0" presId="urn:microsoft.com/office/officeart/2008/layout/VerticalCurvedList"/>
    <dgm:cxn modelId="{BCB07C25-904B-4841-B14B-3E09A19D5FED}" type="presParOf" srcId="{2D4B6873-1ABC-4224-8B85-9C7130A129E8}" destId="{E3EE9E19-13A7-4108-A0DB-F1D08D9A02AB}" srcOrd="0" destOrd="0" presId="urn:microsoft.com/office/officeart/2008/layout/VerticalCurvedList"/>
    <dgm:cxn modelId="{CA293EB2-A629-4ED2-8D72-10F374680F22}" type="presParOf" srcId="{4E724241-07CB-4A68-A952-34BF7CE46113}" destId="{9EAD7723-16E2-4D6C-95C4-8D025CC10F65}" srcOrd="7" destOrd="0" presId="urn:microsoft.com/office/officeart/2008/layout/VerticalCurvedList"/>
    <dgm:cxn modelId="{BF2B2DDA-A908-4A94-8313-B71A906EFDE6}" type="presParOf" srcId="{4E724241-07CB-4A68-A952-34BF7CE46113}" destId="{A61334C4-58E2-4674-B3E5-F94343149763}" srcOrd="8" destOrd="0" presId="urn:microsoft.com/office/officeart/2008/layout/VerticalCurvedList"/>
    <dgm:cxn modelId="{5AB5C7D0-400F-4D69-9BB7-B1F6A512293B}" type="presParOf" srcId="{A61334C4-58E2-4674-B3E5-F94343149763}" destId="{9BF8EC67-2EC1-437A-8F27-D9F18C52612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6275630-AEF4-4CE2-8389-71436A5C021E}" type="doc">
      <dgm:prSet loTypeId="urn:microsoft.com/office/officeart/2005/8/layout/matrix1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DE80DD1-D147-4CBD-A83F-F560D8919F51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>
              <a:latin typeface="STKaiti" pitchFamily="2" charset="-122"/>
              <a:ea typeface="STKaiti" pitchFamily="2" charset="-122"/>
            </a:rPr>
            <a:t> </a:t>
          </a:r>
          <a:endParaRPr lang="en-US" dirty="0">
            <a:latin typeface="STKaiti" pitchFamily="2" charset="-122"/>
            <a:ea typeface="STKaiti" pitchFamily="2" charset="-122"/>
          </a:endParaRPr>
        </a:p>
      </dgm:t>
    </dgm:pt>
    <dgm:pt modelId="{043A5DD2-B54F-4800-8896-4A6F5316D23D}" type="parTrans" cxnId="{3ED70944-7B68-4257-9FAE-1880044529A2}">
      <dgm:prSet/>
      <dgm:spPr/>
      <dgm:t>
        <a:bodyPr/>
        <a:lstStyle/>
        <a:p>
          <a:endParaRPr lang="en-US">
            <a:latin typeface="STKaiti" pitchFamily="2" charset="-122"/>
            <a:ea typeface="STKaiti" pitchFamily="2" charset="-122"/>
          </a:endParaRPr>
        </a:p>
      </dgm:t>
    </dgm:pt>
    <dgm:pt modelId="{DAEC3427-EEDC-4039-9E90-68953FB89902}" type="sibTrans" cxnId="{3ED70944-7B68-4257-9FAE-1880044529A2}">
      <dgm:prSet/>
      <dgm:spPr/>
      <dgm:t>
        <a:bodyPr/>
        <a:lstStyle/>
        <a:p>
          <a:endParaRPr lang="en-US">
            <a:latin typeface="STKaiti" pitchFamily="2" charset="-122"/>
            <a:ea typeface="STKaiti" pitchFamily="2" charset="-122"/>
          </a:endParaRPr>
        </a:p>
      </dgm:t>
    </dgm:pt>
    <dgm:pt modelId="{060231FE-CE26-43FE-B63B-0F268C8747F2}">
      <dgm:prSet phldrT="[Text]" custT="1"/>
      <dgm:spPr/>
      <dgm:t>
        <a:bodyPr/>
        <a:lstStyle/>
        <a:p>
          <a:pPr marL="0" algn="l"/>
          <a:endParaRPr lang="en-US" sz="1600" dirty="0">
            <a:solidFill>
              <a:schemeClr val="tx1"/>
            </a:solidFill>
            <a:latin typeface="STKaiti" pitchFamily="2" charset="-122"/>
            <a:ea typeface="STKaiti" pitchFamily="2" charset="-122"/>
          </a:endParaRPr>
        </a:p>
      </dgm:t>
    </dgm:pt>
    <dgm:pt modelId="{1642C0CD-377A-4F31-8B38-10BA7ABDCB17}" type="parTrans" cxnId="{96E83DB7-9A50-47F1-958B-60855A9CAE12}">
      <dgm:prSet/>
      <dgm:spPr/>
      <dgm:t>
        <a:bodyPr/>
        <a:lstStyle/>
        <a:p>
          <a:endParaRPr lang="en-US">
            <a:latin typeface="STKaiti" pitchFamily="2" charset="-122"/>
            <a:ea typeface="STKaiti" pitchFamily="2" charset="-122"/>
          </a:endParaRPr>
        </a:p>
      </dgm:t>
    </dgm:pt>
    <dgm:pt modelId="{49A38D5F-1EF3-46D8-9324-FB106A7450CD}" type="sibTrans" cxnId="{96E83DB7-9A50-47F1-958B-60855A9CAE12}">
      <dgm:prSet/>
      <dgm:spPr/>
      <dgm:t>
        <a:bodyPr/>
        <a:lstStyle/>
        <a:p>
          <a:endParaRPr lang="en-US">
            <a:latin typeface="STKaiti" pitchFamily="2" charset="-122"/>
            <a:ea typeface="STKaiti" pitchFamily="2" charset="-122"/>
          </a:endParaRPr>
        </a:p>
      </dgm:t>
    </dgm:pt>
    <dgm:pt modelId="{0C1E1297-10FA-4CD4-BF51-4E55A9296DA4}">
      <dgm:prSet phldrT="[Text]" custT="1"/>
      <dgm:spPr>
        <a:solidFill>
          <a:srgbClr val="4DB14D"/>
        </a:solidFill>
      </dgm:spPr>
      <dgm:t>
        <a:bodyPr/>
        <a:lstStyle/>
        <a:p>
          <a:pPr algn="l"/>
          <a:endParaRPr lang="en-US" sz="1600" dirty="0">
            <a:solidFill>
              <a:srgbClr val="FF0000"/>
            </a:solidFill>
            <a:latin typeface="STKaiti" pitchFamily="2" charset="-122"/>
            <a:ea typeface="STKaiti" pitchFamily="2" charset="-122"/>
          </a:endParaRPr>
        </a:p>
      </dgm:t>
    </dgm:pt>
    <dgm:pt modelId="{3273B2ED-B27F-4FC7-9B09-DC2425152712}" type="parTrans" cxnId="{5AE6AEBC-E496-4A38-BBC6-FEF9B58E92C0}">
      <dgm:prSet/>
      <dgm:spPr/>
      <dgm:t>
        <a:bodyPr/>
        <a:lstStyle/>
        <a:p>
          <a:endParaRPr lang="en-US">
            <a:latin typeface="STKaiti" pitchFamily="2" charset="-122"/>
            <a:ea typeface="STKaiti" pitchFamily="2" charset="-122"/>
          </a:endParaRPr>
        </a:p>
      </dgm:t>
    </dgm:pt>
    <dgm:pt modelId="{E91AD844-6554-4EBE-AFF6-40C662721C2A}" type="sibTrans" cxnId="{5AE6AEBC-E496-4A38-BBC6-FEF9B58E92C0}">
      <dgm:prSet/>
      <dgm:spPr/>
      <dgm:t>
        <a:bodyPr/>
        <a:lstStyle/>
        <a:p>
          <a:endParaRPr lang="en-US">
            <a:latin typeface="STKaiti" pitchFamily="2" charset="-122"/>
            <a:ea typeface="STKaiti" pitchFamily="2" charset="-122"/>
          </a:endParaRPr>
        </a:p>
      </dgm:t>
    </dgm:pt>
    <dgm:pt modelId="{842A853C-3AB7-4A5C-84D1-7DD9CAC12509}">
      <dgm:prSet phldrT="[Text]" custT="1"/>
      <dgm:spPr>
        <a:solidFill>
          <a:srgbClr val="FF6600"/>
        </a:solidFill>
      </dgm:spPr>
      <dgm:t>
        <a:bodyPr/>
        <a:lstStyle/>
        <a:p>
          <a:endParaRPr lang="en-US" sz="1600" dirty="0">
            <a:latin typeface="STKaiti" pitchFamily="2" charset="-122"/>
            <a:ea typeface="STKaiti" pitchFamily="2" charset="-122"/>
          </a:endParaRPr>
        </a:p>
      </dgm:t>
    </dgm:pt>
    <dgm:pt modelId="{8706DFA0-CF6E-4138-B49B-3D5B9534E2C1}" type="parTrans" cxnId="{2255E490-CADB-440B-8741-258B2FCE5795}">
      <dgm:prSet/>
      <dgm:spPr/>
      <dgm:t>
        <a:bodyPr/>
        <a:lstStyle/>
        <a:p>
          <a:endParaRPr lang="en-US">
            <a:latin typeface="STKaiti" pitchFamily="2" charset="-122"/>
            <a:ea typeface="STKaiti" pitchFamily="2" charset="-122"/>
          </a:endParaRPr>
        </a:p>
      </dgm:t>
    </dgm:pt>
    <dgm:pt modelId="{18F162E2-3543-4CE5-860F-73B65425E65C}" type="sibTrans" cxnId="{2255E490-CADB-440B-8741-258B2FCE5795}">
      <dgm:prSet/>
      <dgm:spPr/>
      <dgm:t>
        <a:bodyPr/>
        <a:lstStyle/>
        <a:p>
          <a:endParaRPr lang="en-US">
            <a:latin typeface="STKaiti" pitchFamily="2" charset="-122"/>
            <a:ea typeface="STKaiti" pitchFamily="2" charset="-122"/>
          </a:endParaRPr>
        </a:p>
      </dgm:t>
    </dgm:pt>
    <dgm:pt modelId="{2047FA26-EF9D-47CF-9BBF-B190C12E08A0}">
      <dgm:prSet phldrT="[Text]" custT="1"/>
      <dgm:spPr/>
      <dgm:t>
        <a:bodyPr/>
        <a:lstStyle/>
        <a:p>
          <a:endParaRPr lang="en-US" sz="1600" dirty="0">
            <a:solidFill>
              <a:schemeClr val="tx1"/>
            </a:solidFill>
            <a:latin typeface="STKaiti" pitchFamily="2" charset="-122"/>
            <a:ea typeface="STKaiti" pitchFamily="2" charset="-122"/>
          </a:endParaRPr>
        </a:p>
      </dgm:t>
    </dgm:pt>
    <dgm:pt modelId="{77D24A51-5CD0-48A9-B472-FE5BFA9DCA8C}" type="parTrans" cxnId="{FD7AA0FA-45E8-4FAE-930E-583B400DB5DF}">
      <dgm:prSet/>
      <dgm:spPr/>
      <dgm:t>
        <a:bodyPr/>
        <a:lstStyle/>
        <a:p>
          <a:endParaRPr lang="en-US">
            <a:latin typeface="STKaiti" pitchFamily="2" charset="-122"/>
            <a:ea typeface="STKaiti" pitchFamily="2" charset="-122"/>
          </a:endParaRPr>
        </a:p>
      </dgm:t>
    </dgm:pt>
    <dgm:pt modelId="{8D3839B6-858E-4D06-B513-FDC5DC0FE037}" type="sibTrans" cxnId="{FD7AA0FA-45E8-4FAE-930E-583B400DB5DF}">
      <dgm:prSet/>
      <dgm:spPr/>
      <dgm:t>
        <a:bodyPr/>
        <a:lstStyle/>
        <a:p>
          <a:endParaRPr lang="en-US">
            <a:latin typeface="STKaiti" pitchFamily="2" charset="-122"/>
            <a:ea typeface="STKaiti" pitchFamily="2" charset="-122"/>
          </a:endParaRPr>
        </a:p>
      </dgm:t>
    </dgm:pt>
    <dgm:pt modelId="{B50153D7-0012-4B48-9473-23019E527AF3}" type="pres">
      <dgm:prSet presAssocID="{F6275630-AEF4-4CE2-8389-71436A5C021E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00FC1C5-CD34-442C-A628-1D0DEDC4DD25}" type="pres">
      <dgm:prSet presAssocID="{F6275630-AEF4-4CE2-8389-71436A5C021E}" presName="matrix" presStyleCnt="0"/>
      <dgm:spPr/>
      <dgm:t>
        <a:bodyPr/>
        <a:lstStyle/>
        <a:p>
          <a:endParaRPr lang="en-US"/>
        </a:p>
      </dgm:t>
    </dgm:pt>
    <dgm:pt modelId="{77898373-2405-4B96-B37A-117DD226C7D9}" type="pres">
      <dgm:prSet presAssocID="{F6275630-AEF4-4CE2-8389-71436A5C021E}" presName="tile1" presStyleLbl="node1" presStyleIdx="0" presStyleCnt="4"/>
      <dgm:spPr/>
      <dgm:t>
        <a:bodyPr/>
        <a:lstStyle/>
        <a:p>
          <a:endParaRPr lang="en-US"/>
        </a:p>
      </dgm:t>
    </dgm:pt>
    <dgm:pt modelId="{7BE0F0EA-9A07-4550-9DDD-C083A69C67DA}" type="pres">
      <dgm:prSet presAssocID="{F6275630-AEF4-4CE2-8389-71436A5C021E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AD2C38-5DF4-4EA8-850E-853EDDCEA939}" type="pres">
      <dgm:prSet presAssocID="{F6275630-AEF4-4CE2-8389-71436A5C021E}" presName="tile2" presStyleLbl="node1" presStyleIdx="1" presStyleCnt="4"/>
      <dgm:spPr/>
      <dgm:t>
        <a:bodyPr/>
        <a:lstStyle/>
        <a:p>
          <a:endParaRPr lang="en-US"/>
        </a:p>
      </dgm:t>
    </dgm:pt>
    <dgm:pt modelId="{FD1E338E-F75B-4AED-8CF0-7A9B5EF6057C}" type="pres">
      <dgm:prSet presAssocID="{F6275630-AEF4-4CE2-8389-71436A5C021E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29046A-62AE-4840-A012-65C07C11A238}" type="pres">
      <dgm:prSet presAssocID="{F6275630-AEF4-4CE2-8389-71436A5C021E}" presName="tile3" presStyleLbl="node1" presStyleIdx="2" presStyleCnt="4"/>
      <dgm:spPr/>
      <dgm:t>
        <a:bodyPr/>
        <a:lstStyle/>
        <a:p>
          <a:endParaRPr lang="en-US"/>
        </a:p>
      </dgm:t>
    </dgm:pt>
    <dgm:pt modelId="{EF33CFDC-13B2-421C-A253-3697EAD17917}" type="pres">
      <dgm:prSet presAssocID="{F6275630-AEF4-4CE2-8389-71436A5C021E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782039-99E4-458F-BBB7-774EC71E3CC1}" type="pres">
      <dgm:prSet presAssocID="{F6275630-AEF4-4CE2-8389-71436A5C021E}" presName="tile4" presStyleLbl="node1" presStyleIdx="3" presStyleCnt="4"/>
      <dgm:spPr/>
      <dgm:t>
        <a:bodyPr/>
        <a:lstStyle/>
        <a:p>
          <a:endParaRPr lang="en-US"/>
        </a:p>
      </dgm:t>
    </dgm:pt>
    <dgm:pt modelId="{57EBBEDB-76AC-49B3-9D11-DECAC67DEDF6}" type="pres">
      <dgm:prSet presAssocID="{F6275630-AEF4-4CE2-8389-71436A5C021E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708F10-7049-4E3C-8889-812BAFA81044}" type="pres">
      <dgm:prSet presAssocID="{F6275630-AEF4-4CE2-8389-71436A5C021E}" presName="centerTile" presStyleLbl="fgShp" presStyleIdx="0" presStyleCnt="1" custScaleX="42017" custScaleY="8235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D4A2C4C2-2320-4A2E-82A9-C120B1FE99F1}" type="presOf" srcId="{842A853C-3AB7-4A5C-84D1-7DD9CAC12509}" destId="{EF33CFDC-13B2-421C-A253-3697EAD17917}" srcOrd="1" destOrd="0" presId="urn:microsoft.com/office/officeart/2005/8/layout/matrix1"/>
    <dgm:cxn modelId="{36DD6BC1-84AC-4E68-8CD0-C3C6EF83377D}" type="presOf" srcId="{2047FA26-EF9D-47CF-9BBF-B190C12E08A0}" destId="{57EBBEDB-76AC-49B3-9D11-DECAC67DEDF6}" srcOrd="1" destOrd="0" presId="urn:microsoft.com/office/officeart/2005/8/layout/matrix1"/>
    <dgm:cxn modelId="{96E83DB7-9A50-47F1-958B-60855A9CAE12}" srcId="{4DE80DD1-D147-4CBD-A83F-F560D8919F51}" destId="{060231FE-CE26-43FE-B63B-0F268C8747F2}" srcOrd="0" destOrd="0" parTransId="{1642C0CD-377A-4F31-8B38-10BA7ABDCB17}" sibTransId="{49A38D5F-1EF3-46D8-9324-FB106A7450CD}"/>
    <dgm:cxn modelId="{7E1C1DE9-4967-4F4E-A304-AB67FD4D75D8}" type="presOf" srcId="{F6275630-AEF4-4CE2-8389-71436A5C021E}" destId="{B50153D7-0012-4B48-9473-23019E527AF3}" srcOrd="0" destOrd="0" presId="urn:microsoft.com/office/officeart/2005/8/layout/matrix1"/>
    <dgm:cxn modelId="{94FCAC11-64C2-4020-B3B1-42C7C983FD40}" type="presOf" srcId="{2047FA26-EF9D-47CF-9BBF-B190C12E08A0}" destId="{8E782039-99E4-458F-BBB7-774EC71E3CC1}" srcOrd="0" destOrd="0" presId="urn:microsoft.com/office/officeart/2005/8/layout/matrix1"/>
    <dgm:cxn modelId="{2255E490-CADB-440B-8741-258B2FCE5795}" srcId="{4DE80DD1-D147-4CBD-A83F-F560D8919F51}" destId="{842A853C-3AB7-4A5C-84D1-7DD9CAC12509}" srcOrd="2" destOrd="0" parTransId="{8706DFA0-CF6E-4138-B49B-3D5B9534E2C1}" sibTransId="{18F162E2-3543-4CE5-860F-73B65425E65C}"/>
    <dgm:cxn modelId="{BA7461CA-D994-4A7A-A178-6671F83608E7}" type="presOf" srcId="{0C1E1297-10FA-4CD4-BF51-4E55A9296DA4}" destId="{A1AD2C38-5DF4-4EA8-850E-853EDDCEA939}" srcOrd="0" destOrd="0" presId="urn:microsoft.com/office/officeart/2005/8/layout/matrix1"/>
    <dgm:cxn modelId="{B9C89AC1-C8E0-4921-91ED-082DF48AAE88}" type="presOf" srcId="{060231FE-CE26-43FE-B63B-0F268C8747F2}" destId="{7BE0F0EA-9A07-4550-9DDD-C083A69C67DA}" srcOrd="1" destOrd="0" presId="urn:microsoft.com/office/officeart/2005/8/layout/matrix1"/>
    <dgm:cxn modelId="{B8B0E85F-7AA3-449F-B15B-91B903A06863}" type="presOf" srcId="{060231FE-CE26-43FE-B63B-0F268C8747F2}" destId="{77898373-2405-4B96-B37A-117DD226C7D9}" srcOrd="0" destOrd="0" presId="urn:microsoft.com/office/officeart/2005/8/layout/matrix1"/>
    <dgm:cxn modelId="{3ED70944-7B68-4257-9FAE-1880044529A2}" srcId="{F6275630-AEF4-4CE2-8389-71436A5C021E}" destId="{4DE80DD1-D147-4CBD-A83F-F560D8919F51}" srcOrd="0" destOrd="0" parTransId="{043A5DD2-B54F-4800-8896-4A6F5316D23D}" sibTransId="{DAEC3427-EEDC-4039-9E90-68953FB89902}"/>
    <dgm:cxn modelId="{FD7AA0FA-45E8-4FAE-930E-583B400DB5DF}" srcId="{4DE80DD1-D147-4CBD-A83F-F560D8919F51}" destId="{2047FA26-EF9D-47CF-9BBF-B190C12E08A0}" srcOrd="3" destOrd="0" parTransId="{77D24A51-5CD0-48A9-B472-FE5BFA9DCA8C}" sibTransId="{8D3839B6-858E-4D06-B513-FDC5DC0FE037}"/>
    <dgm:cxn modelId="{ED66B5CC-1248-41D3-A5DC-D47D1EF2B626}" type="presOf" srcId="{0C1E1297-10FA-4CD4-BF51-4E55A9296DA4}" destId="{FD1E338E-F75B-4AED-8CF0-7A9B5EF6057C}" srcOrd="1" destOrd="0" presId="urn:microsoft.com/office/officeart/2005/8/layout/matrix1"/>
    <dgm:cxn modelId="{48F9DC0A-5205-4ED9-82BD-533916968774}" type="presOf" srcId="{4DE80DD1-D147-4CBD-A83F-F560D8919F51}" destId="{CA708F10-7049-4E3C-8889-812BAFA81044}" srcOrd="0" destOrd="0" presId="urn:microsoft.com/office/officeart/2005/8/layout/matrix1"/>
    <dgm:cxn modelId="{5AE6AEBC-E496-4A38-BBC6-FEF9B58E92C0}" srcId="{4DE80DD1-D147-4CBD-A83F-F560D8919F51}" destId="{0C1E1297-10FA-4CD4-BF51-4E55A9296DA4}" srcOrd="1" destOrd="0" parTransId="{3273B2ED-B27F-4FC7-9B09-DC2425152712}" sibTransId="{E91AD844-6554-4EBE-AFF6-40C662721C2A}"/>
    <dgm:cxn modelId="{8A0C0BD9-7D86-4793-B0DF-A3A3E90EF3BE}" type="presOf" srcId="{842A853C-3AB7-4A5C-84D1-7DD9CAC12509}" destId="{BE29046A-62AE-4840-A012-65C07C11A238}" srcOrd="0" destOrd="0" presId="urn:microsoft.com/office/officeart/2005/8/layout/matrix1"/>
    <dgm:cxn modelId="{3953B0C7-D094-4160-8270-2DFD93F9A6B2}" type="presParOf" srcId="{B50153D7-0012-4B48-9473-23019E527AF3}" destId="{700FC1C5-CD34-442C-A628-1D0DEDC4DD25}" srcOrd="0" destOrd="0" presId="urn:microsoft.com/office/officeart/2005/8/layout/matrix1"/>
    <dgm:cxn modelId="{6028F27B-648C-4CC9-8645-BB67D7A4EFCA}" type="presParOf" srcId="{700FC1C5-CD34-442C-A628-1D0DEDC4DD25}" destId="{77898373-2405-4B96-B37A-117DD226C7D9}" srcOrd="0" destOrd="0" presId="urn:microsoft.com/office/officeart/2005/8/layout/matrix1"/>
    <dgm:cxn modelId="{69561408-057E-44B4-9E06-74CA0F3FE7F0}" type="presParOf" srcId="{700FC1C5-CD34-442C-A628-1D0DEDC4DD25}" destId="{7BE0F0EA-9A07-4550-9DDD-C083A69C67DA}" srcOrd="1" destOrd="0" presId="urn:microsoft.com/office/officeart/2005/8/layout/matrix1"/>
    <dgm:cxn modelId="{6EDA1457-FF2E-44EF-8C9C-5BC012284D34}" type="presParOf" srcId="{700FC1C5-CD34-442C-A628-1D0DEDC4DD25}" destId="{A1AD2C38-5DF4-4EA8-850E-853EDDCEA939}" srcOrd="2" destOrd="0" presId="urn:microsoft.com/office/officeart/2005/8/layout/matrix1"/>
    <dgm:cxn modelId="{6F92BC44-9ABA-431B-8CF2-9A3BB2BA37FF}" type="presParOf" srcId="{700FC1C5-CD34-442C-A628-1D0DEDC4DD25}" destId="{FD1E338E-F75B-4AED-8CF0-7A9B5EF6057C}" srcOrd="3" destOrd="0" presId="urn:microsoft.com/office/officeart/2005/8/layout/matrix1"/>
    <dgm:cxn modelId="{DB72FAE1-B866-4B7A-A10A-C1B020C71F48}" type="presParOf" srcId="{700FC1C5-CD34-442C-A628-1D0DEDC4DD25}" destId="{BE29046A-62AE-4840-A012-65C07C11A238}" srcOrd="4" destOrd="0" presId="urn:microsoft.com/office/officeart/2005/8/layout/matrix1"/>
    <dgm:cxn modelId="{625CCF6D-186E-4DC0-B6BF-D7982E95F1CA}" type="presParOf" srcId="{700FC1C5-CD34-442C-A628-1D0DEDC4DD25}" destId="{EF33CFDC-13B2-421C-A253-3697EAD17917}" srcOrd="5" destOrd="0" presId="urn:microsoft.com/office/officeart/2005/8/layout/matrix1"/>
    <dgm:cxn modelId="{80AB977F-CCE6-47E4-83FF-B0ADE64EF112}" type="presParOf" srcId="{700FC1C5-CD34-442C-A628-1D0DEDC4DD25}" destId="{8E782039-99E4-458F-BBB7-774EC71E3CC1}" srcOrd="6" destOrd="0" presId="urn:microsoft.com/office/officeart/2005/8/layout/matrix1"/>
    <dgm:cxn modelId="{67C9C640-26C2-413C-93DD-5F51D0DEFEC9}" type="presParOf" srcId="{700FC1C5-CD34-442C-A628-1D0DEDC4DD25}" destId="{57EBBEDB-76AC-49B3-9D11-DECAC67DEDF6}" srcOrd="7" destOrd="0" presId="urn:microsoft.com/office/officeart/2005/8/layout/matrix1"/>
    <dgm:cxn modelId="{ED36B39E-0FC0-485A-91FB-D5D2C36FE76F}" type="presParOf" srcId="{B50153D7-0012-4B48-9473-23019E527AF3}" destId="{CA708F10-7049-4E3C-8889-812BAFA81044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51344F-C21A-4604-8A35-E590073C28B2}">
      <dsp:nvSpPr>
        <dsp:cNvPr id="0" name=""/>
        <dsp:cNvSpPr/>
      </dsp:nvSpPr>
      <dsp:spPr>
        <a:xfrm>
          <a:off x="-4995630" y="-765415"/>
          <a:ext cx="5949524" cy="5949524"/>
        </a:xfrm>
        <a:prstGeom prst="blockArc">
          <a:avLst>
            <a:gd name="adj1" fmla="val 18900000"/>
            <a:gd name="adj2" fmla="val 2700000"/>
            <a:gd name="adj3" fmla="val 363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3219AD-26E8-4430-8822-1E5D3964EE85}">
      <dsp:nvSpPr>
        <dsp:cNvPr id="0" name=""/>
        <dsp:cNvSpPr/>
      </dsp:nvSpPr>
      <dsp:spPr>
        <a:xfrm>
          <a:off x="499501" y="339709"/>
          <a:ext cx="7648621" cy="67977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9569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latin typeface="STKaiti" pitchFamily="2" charset="-122"/>
              <a:ea typeface="STKaiti" pitchFamily="2" charset="-122"/>
            </a:rPr>
            <a:t>成本高</a:t>
          </a:r>
          <a:r>
            <a:rPr lang="zh-CN" altLang="en-US" sz="1600" b="0" kern="1200" dirty="0" smtClean="0">
              <a:latin typeface="STKaiti" pitchFamily="2" charset="-122"/>
              <a:ea typeface="STKaiti" pitchFamily="2" charset="-122"/>
            </a:rPr>
            <a:t>：视频</a:t>
          </a:r>
          <a:r>
            <a:rPr lang="zh-CN" altLang="en-US" sz="1600" kern="1200" dirty="0" smtClean="0">
              <a:latin typeface="STKaiti" pitchFamily="2" charset="-122"/>
              <a:ea typeface="STKaiti" pitchFamily="2" charset="-122"/>
            </a:rPr>
            <a:t>录制需要专业人员操作，再加上后期制作及维护系统，人工成本迅速攀升。而高性能的硬件昂贵，资金投入与运作成本俱高。</a:t>
          </a:r>
          <a:endParaRPr lang="en-US" sz="1600" kern="1200" dirty="0">
            <a:latin typeface="STKaiti" pitchFamily="2" charset="-122"/>
            <a:ea typeface="STKaiti" pitchFamily="2" charset="-122"/>
          </a:endParaRPr>
        </a:p>
      </dsp:txBody>
      <dsp:txXfrm>
        <a:off x="499501" y="339709"/>
        <a:ext cx="7648621" cy="679771"/>
      </dsp:txXfrm>
    </dsp:sp>
    <dsp:sp modelId="{75B76311-4F18-440B-9AA3-C989004E5251}">
      <dsp:nvSpPr>
        <dsp:cNvPr id="0" name=""/>
        <dsp:cNvSpPr/>
      </dsp:nvSpPr>
      <dsp:spPr>
        <a:xfrm>
          <a:off x="74644" y="254737"/>
          <a:ext cx="849714" cy="8497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8491D8-854D-4A1E-8716-5B35EF640C51}">
      <dsp:nvSpPr>
        <dsp:cNvPr id="0" name=""/>
        <dsp:cNvSpPr/>
      </dsp:nvSpPr>
      <dsp:spPr>
        <a:xfrm>
          <a:off x="889230" y="1359543"/>
          <a:ext cx="7258892" cy="67977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9569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latin typeface="STKaiti" pitchFamily="2" charset="-122"/>
              <a:ea typeface="STKaiti" pitchFamily="2" charset="-122"/>
            </a:rPr>
            <a:t>受制于场地条件</a:t>
          </a:r>
          <a:r>
            <a:rPr lang="zh-CN" altLang="en-US" sz="1600" b="0" kern="1200" dirty="0" smtClean="0">
              <a:latin typeface="STKaiti" pitchFamily="2" charset="-122"/>
              <a:ea typeface="STKaiti" pitchFamily="2" charset="-122"/>
            </a:rPr>
            <a:t>：</a:t>
          </a:r>
          <a:r>
            <a:rPr lang="zh-HK" altLang="en-US" sz="1600" b="0" kern="1200" dirty="0" smtClean="0"/>
            <a:t>人手</a:t>
          </a:r>
          <a:r>
            <a:rPr lang="zh-CN" altLang="en-US" sz="1600" b="0" kern="1200" dirty="0" smtClean="0">
              <a:latin typeface="华文楷体" pitchFamily="2" charset="-122"/>
              <a:ea typeface="华文楷体" pitchFamily="2" charset="-122"/>
            </a:rPr>
            <a:t>录</a:t>
          </a:r>
          <a:r>
            <a:rPr lang="zh-CN" altLang="en-US" sz="1600" b="0" kern="1200" dirty="0" smtClean="0">
              <a:latin typeface="华文楷体" pitchFamily="2" charset="-122"/>
              <a:ea typeface="华文楷体" pitchFamily="2" charset="-122"/>
            </a:rPr>
            <a:t>制</a:t>
          </a:r>
          <a:r>
            <a:rPr lang="zh-CN" altLang="en-US" sz="1600" kern="1200" dirty="0" smtClean="0">
              <a:latin typeface="华文楷体" pitchFamily="2" charset="-122"/>
              <a:ea typeface="华文楷体" pitchFamily="2" charset="-122"/>
            </a:rPr>
            <a:t>简报</a:t>
          </a:r>
          <a:r>
            <a:rPr lang="zh-CN" altLang="en-US" sz="1600" b="0" kern="1200" dirty="0" smtClean="0">
              <a:latin typeface="华文楷体" pitchFamily="2" charset="-122"/>
              <a:ea typeface="华文楷体" pitchFamily="2" charset="-122"/>
            </a:rPr>
            <a:t>，以及</a:t>
          </a:r>
          <a:r>
            <a:rPr lang="zh-CN" altLang="en-US" sz="1600" b="0" kern="1200" dirty="0" smtClean="0">
              <a:latin typeface="STKaiti" pitchFamily="2" charset="-122"/>
              <a:ea typeface="STKaiti" pitchFamily="2" charset="-122"/>
            </a:rPr>
            <a:t>现</a:t>
          </a:r>
          <a:r>
            <a:rPr lang="zh-CN" altLang="en-US" sz="1600" b="0" kern="1200" dirty="0" smtClean="0">
              <a:latin typeface="STKaiti" pitchFamily="2" charset="-122"/>
              <a:ea typeface="STKaiti" pitchFamily="2" charset="-122"/>
            </a:rPr>
            <a:t>场直</a:t>
          </a:r>
          <a:r>
            <a:rPr lang="zh-CN" altLang="en-US" sz="1600" b="0" kern="1200" dirty="0" smtClean="0">
              <a:latin typeface="STKaiti" pitchFamily="2" charset="-122"/>
              <a:ea typeface="STKaiti" pitchFamily="2" charset="-122"/>
            </a:rPr>
            <a:t>播</a:t>
          </a:r>
          <a:r>
            <a:rPr lang="zh-CN" altLang="en-US" sz="1600" kern="1200" dirty="0" smtClean="0">
              <a:latin typeface="华文楷体" pitchFamily="2" charset="-122"/>
              <a:ea typeface="华文楷体" pitchFamily="2" charset="-122"/>
            </a:rPr>
            <a:t>简报</a:t>
          </a:r>
          <a:r>
            <a:rPr lang="zh-CN" altLang="en-US" sz="1600" b="0" kern="1200" dirty="0" smtClean="0">
              <a:latin typeface="STKaiti" pitchFamily="2" charset="-122"/>
              <a:ea typeface="STKaiti" pitchFamily="2" charset="-122"/>
            </a:rPr>
            <a:t>，</a:t>
          </a:r>
          <a:r>
            <a:rPr lang="zh-CN" altLang="en-US" sz="1600" b="0" kern="1200" dirty="0" smtClean="0">
              <a:latin typeface="STKaiti" pitchFamily="2" charset="-122"/>
              <a:ea typeface="STKaiti" pitchFamily="2" charset="-122"/>
            </a:rPr>
            <a:t>需要现场人员，场地设备</a:t>
          </a:r>
          <a:r>
            <a:rPr lang="zh-CN" altLang="en-US" sz="1600" b="0" kern="1200" dirty="0" smtClean="0">
              <a:latin typeface="STKaiti" pitchFamily="2" charset="-122"/>
              <a:ea typeface="STKaiti" pitchFamily="2" charset="-122"/>
            </a:rPr>
            <a:t>和稳定网络紧</a:t>
          </a:r>
          <a:r>
            <a:rPr lang="zh-CN" altLang="en-US" sz="1600" b="0" kern="1200" dirty="0" smtClean="0">
              <a:latin typeface="STKaiti" pitchFamily="2" charset="-122"/>
              <a:ea typeface="STKaiti" pitchFamily="2" charset="-122"/>
            </a:rPr>
            <a:t>密配合</a:t>
          </a:r>
          <a:r>
            <a:rPr lang="zh-CN" altLang="en-US" sz="1600" b="0" kern="1200" dirty="0" smtClean="0">
              <a:latin typeface="STKaiti" pitchFamily="2" charset="-122"/>
              <a:ea typeface="STKaiti" pitchFamily="2" charset="-122"/>
            </a:rPr>
            <a:t>。筹</a:t>
          </a:r>
          <a:r>
            <a:rPr lang="zh-CN" altLang="en-US" sz="1600" b="0" kern="1200" dirty="0" smtClean="0">
              <a:latin typeface="STKaiti" pitchFamily="2" charset="-122"/>
              <a:ea typeface="STKaiti" pitchFamily="2" charset="-122"/>
            </a:rPr>
            <a:t>办</a:t>
          </a:r>
          <a:r>
            <a:rPr lang="zh-CN" altLang="en-US" sz="1600" b="0" kern="1200" dirty="0" smtClean="0">
              <a:latin typeface="STKaiti" pitchFamily="2" charset="-122"/>
              <a:ea typeface="STKaiti" pitchFamily="2" charset="-122"/>
            </a:rPr>
            <a:t>者难以控制</a:t>
          </a:r>
          <a:r>
            <a:rPr lang="zh-CN" altLang="en-US" sz="1600" b="0" kern="1200" dirty="0" smtClean="0">
              <a:latin typeface="华文楷体" pitchFamily="2" charset="-122"/>
              <a:ea typeface="华文楷体" pitchFamily="2" charset="-122"/>
            </a:rPr>
            <a:t>录制</a:t>
          </a:r>
          <a:r>
            <a:rPr lang="zh-CN" altLang="en-US" sz="1600" b="0" kern="1200" dirty="0" smtClean="0">
              <a:latin typeface="STKaiti" pitchFamily="2" charset="-122"/>
              <a:ea typeface="STKaiti" pitchFamily="2" charset="-122"/>
            </a:rPr>
            <a:t>成效。</a:t>
          </a:r>
          <a:endParaRPr lang="en-US" sz="1600" b="0" kern="1200" dirty="0">
            <a:latin typeface="STKaiti" pitchFamily="2" charset="-122"/>
            <a:ea typeface="STKaiti" pitchFamily="2" charset="-122"/>
          </a:endParaRPr>
        </a:p>
      </dsp:txBody>
      <dsp:txXfrm>
        <a:off x="889230" y="1359543"/>
        <a:ext cx="7258892" cy="679771"/>
      </dsp:txXfrm>
    </dsp:sp>
    <dsp:sp modelId="{BBD4526E-C92A-41F0-8B8F-94823F446550}">
      <dsp:nvSpPr>
        <dsp:cNvPr id="0" name=""/>
        <dsp:cNvSpPr/>
      </dsp:nvSpPr>
      <dsp:spPr>
        <a:xfrm>
          <a:off x="464373" y="1274572"/>
          <a:ext cx="849714" cy="8497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B251BC-1B68-4AE0-BE3B-D02523AC0F21}">
      <dsp:nvSpPr>
        <dsp:cNvPr id="0" name=""/>
        <dsp:cNvSpPr/>
      </dsp:nvSpPr>
      <dsp:spPr>
        <a:xfrm>
          <a:off x="889230" y="2379378"/>
          <a:ext cx="7258892" cy="67977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9569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latin typeface="STKaiti" pitchFamily="2" charset="-122"/>
              <a:ea typeface="STKaiti" pitchFamily="2" charset="-122"/>
            </a:rPr>
            <a:t>缺少互动性</a:t>
          </a:r>
          <a:r>
            <a:rPr lang="zh-CN" altLang="en-US" sz="1600" kern="1200" dirty="0" smtClean="0">
              <a:latin typeface="STKaiti" pitchFamily="2" charset="-122"/>
              <a:ea typeface="STKaiti" pitchFamily="2" charset="-122"/>
            </a:rPr>
            <a:t>：现存视频发布平台仅支持视频播放和简单的文字讨论功能，不便讲者与观众之间互动交流，</a:t>
          </a:r>
          <a:endParaRPr lang="en-US" sz="1600" kern="1200" dirty="0">
            <a:latin typeface="STKaiti" pitchFamily="2" charset="-122"/>
            <a:ea typeface="STKaiti" pitchFamily="2" charset="-122"/>
          </a:endParaRPr>
        </a:p>
      </dsp:txBody>
      <dsp:txXfrm>
        <a:off x="889230" y="2379378"/>
        <a:ext cx="7258892" cy="679771"/>
      </dsp:txXfrm>
    </dsp:sp>
    <dsp:sp modelId="{E3EE9E19-13A7-4108-A0DB-F1D08D9A02AB}">
      <dsp:nvSpPr>
        <dsp:cNvPr id="0" name=""/>
        <dsp:cNvSpPr/>
      </dsp:nvSpPr>
      <dsp:spPr>
        <a:xfrm>
          <a:off x="464373" y="2294406"/>
          <a:ext cx="849714" cy="8497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AD7723-16E2-4D6C-95C4-8D025CC10F65}">
      <dsp:nvSpPr>
        <dsp:cNvPr id="0" name=""/>
        <dsp:cNvSpPr/>
      </dsp:nvSpPr>
      <dsp:spPr>
        <a:xfrm>
          <a:off x="499501" y="3399212"/>
          <a:ext cx="7648621" cy="67977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9569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latin typeface="STKaiti" pitchFamily="2" charset="-122"/>
              <a:ea typeface="STKaiti" pitchFamily="2" charset="-122"/>
            </a:rPr>
            <a:t>难搜索</a:t>
          </a:r>
          <a:r>
            <a:rPr lang="zh-CN" altLang="en-US" sz="1600" kern="1200" dirty="0" smtClean="0">
              <a:latin typeface="STKaiti" pitchFamily="2" charset="-122"/>
              <a:ea typeface="STKaiti" pitchFamily="2" charset="-122"/>
            </a:rPr>
            <a:t>：以视频录制的简报材料和幻灯片里面的文字讯息，无法搜索，有用资讯和知识点无法地快速定位，回看视频体验差。</a:t>
          </a:r>
          <a:endParaRPr lang="en-US" sz="1600" kern="1200" dirty="0">
            <a:latin typeface="STKaiti" pitchFamily="2" charset="-122"/>
            <a:ea typeface="STKaiti" pitchFamily="2" charset="-122"/>
          </a:endParaRPr>
        </a:p>
      </dsp:txBody>
      <dsp:txXfrm>
        <a:off x="499501" y="3399212"/>
        <a:ext cx="7648621" cy="679771"/>
      </dsp:txXfrm>
    </dsp:sp>
    <dsp:sp modelId="{9BF8EC67-2EC1-437A-8F27-D9F18C526124}">
      <dsp:nvSpPr>
        <dsp:cNvPr id="0" name=""/>
        <dsp:cNvSpPr/>
      </dsp:nvSpPr>
      <dsp:spPr>
        <a:xfrm>
          <a:off x="74644" y="3314241"/>
          <a:ext cx="849714" cy="8497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898373-2405-4B96-B37A-117DD226C7D9}">
      <dsp:nvSpPr>
        <dsp:cNvPr id="0" name=""/>
        <dsp:cNvSpPr/>
      </dsp:nvSpPr>
      <dsp:spPr>
        <a:xfrm rot="16200000">
          <a:off x="797299" y="-797299"/>
          <a:ext cx="2448272" cy="4042870"/>
        </a:xfrm>
        <a:prstGeom prst="round1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>
            <a:solidFill>
              <a:schemeClr val="tx1"/>
            </a:solidFill>
            <a:latin typeface="STKaiti" pitchFamily="2" charset="-122"/>
            <a:ea typeface="STKaiti" pitchFamily="2" charset="-122"/>
          </a:endParaRPr>
        </a:p>
      </dsp:txBody>
      <dsp:txXfrm rot="5400000">
        <a:off x="0" y="0"/>
        <a:ext cx="4042870" cy="1836204"/>
      </dsp:txXfrm>
    </dsp:sp>
    <dsp:sp modelId="{A1AD2C38-5DF4-4EA8-850E-853EDDCEA939}">
      <dsp:nvSpPr>
        <dsp:cNvPr id="0" name=""/>
        <dsp:cNvSpPr/>
      </dsp:nvSpPr>
      <dsp:spPr>
        <a:xfrm>
          <a:off x="4042870" y="0"/>
          <a:ext cx="4042870" cy="2448272"/>
        </a:xfrm>
        <a:prstGeom prst="round1Rect">
          <a:avLst/>
        </a:prstGeom>
        <a:solidFill>
          <a:srgbClr val="4DB14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>
            <a:solidFill>
              <a:srgbClr val="FF0000"/>
            </a:solidFill>
            <a:latin typeface="STKaiti" pitchFamily="2" charset="-122"/>
            <a:ea typeface="STKaiti" pitchFamily="2" charset="-122"/>
          </a:endParaRPr>
        </a:p>
      </dsp:txBody>
      <dsp:txXfrm>
        <a:off x="4042870" y="0"/>
        <a:ext cx="4042870" cy="1836204"/>
      </dsp:txXfrm>
    </dsp:sp>
    <dsp:sp modelId="{BE29046A-62AE-4840-A012-65C07C11A238}">
      <dsp:nvSpPr>
        <dsp:cNvPr id="0" name=""/>
        <dsp:cNvSpPr/>
      </dsp:nvSpPr>
      <dsp:spPr>
        <a:xfrm rot="10800000">
          <a:off x="0" y="2448272"/>
          <a:ext cx="4042870" cy="2448272"/>
        </a:xfrm>
        <a:prstGeom prst="round1Rect">
          <a:avLst/>
        </a:prstGeom>
        <a:solidFill>
          <a:srgbClr val="FF66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>
            <a:latin typeface="STKaiti" pitchFamily="2" charset="-122"/>
            <a:ea typeface="STKaiti" pitchFamily="2" charset="-122"/>
          </a:endParaRPr>
        </a:p>
      </dsp:txBody>
      <dsp:txXfrm rot="10800000">
        <a:off x="0" y="3060339"/>
        <a:ext cx="4042870" cy="1836204"/>
      </dsp:txXfrm>
    </dsp:sp>
    <dsp:sp modelId="{8E782039-99E4-458F-BBB7-774EC71E3CC1}">
      <dsp:nvSpPr>
        <dsp:cNvPr id="0" name=""/>
        <dsp:cNvSpPr/>
      </dsp:nvSpPr>
      <dsp:spPr>
        <a:xfrm rot="5400000">
          <a:off x="4840169" y="1650972"/>
          <a:ext cx="2448272" cy="4042870"/>
        </a:xfrm>
        <a:prstGeom prst="round1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>
            <a:solidFill>
              <a:schemeClr val="tx1"/>
            </a:solidFill>
            <a:latin typeface="STKaiti" pitchFamily="2" charset="-122"/>
            <a:ea typeface="STKaiti" pitchFamily="2" charset="-122"/>
          </a:endParaRPr>
        </a:p>
      </dsp:txBody>
      <dsp:txXfrm rot="-5400000">
        <a:off x="4042870" y="3060339"/>
        <a:ext cx="4042870" cy="1836204"/>
      </dsp:txXfrm>
    </dsp:sp>
    <dsp:sp modelId="{CA708F10-7049-4E3C-8889-812BAFA81044}">
      <dsp:nvSpPr>
        <dsp:cNvPr id="0" name=""/>
        <dsp:cNvSpPr/>
      </dsp:nvSpPr>
      <dsp:spPr>
        <a:xfrm>
          <a:off x="3533262" y="1944215"/>
          <a:ext cx="1019215" cy="1008112"/>
        </a:xfrm>
        <a:prstGeom prst="roundRect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STKaiti" pitchFamily="2" charset="-122"/>
              <a:ea typeface="STKaiti" pitchFamily="2" charset="-122"/>
            </a:rPr>
            <a:t> </a:t>
          </a:r>
          <a:endParaRPr lang="en-US" sz="4000" kern="1200" dirty="0">
            <a:latin typeface="STKaiti" pitchFamily="2" charset="-122"/>
            <a:ea typeface="STKaiti" pitchFamily="2" charset="-122"/>
          </a:endParaRPr>
        </a:p>
      </dsp:txBody>
      <dsp:txXfrm>
        <a:off x="3582474" y="1993427"/>
        <a:ext cx="920791" cy="9096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8EC5B1-2D11-4F34-8584-61F17C6E9C24}" type="datetimeFigureOut">
              <a:rPr lang="zh-HK" altLang="en-US" smtClean="0"/>
              <a:t>20/8/2013</a:t>
            </a:fld>
            <a:endParaRPr lang="zh-HK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HK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HK" smtClean="0"/>
              <a:t>Click to edit Master text styles</a:t>
            </a:r>
          </a:p>
          <a:p>
            <a:pPr lvl="1"/>
            <a:r>
              <a:rPr lang="en-US" altLang="zh-HK" smtClean="0"/>
              <a:t>Second level</a:t>
            </a:r>
          </a:p>
          <a:p>
            <a:pPr lvl="2"/>
            <a:r>
              <a:rPr lang="en-US" altLang="zh-HK" smtClean="0"/>
              <a:t>Third level</a:t>
            </a:r>
          </a:p>
          <a:p>
            <a:pPr lvl="3"/>
            <a:r>
              <a:rPr lang="en-US" altLang="zh-HK" smtClean="0"/>
              <a:t>Fourth level</a:t>
            </a:r>
          </a:p>
          <a:p>
            <a:pPr lvl="4"/>
            <a:r>
              <a:rPr lang="en-US" altLang="zh-HK" smtClean="0"/>
              <a:t>Fifth level</a:t>
            </a:r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29A631-88C8-4D49-A887-6067080A2BFC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250799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D8EC3-8AAD-4CE9-9BCB-432C0855A94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430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 dirty="0" smtClean="0"/>
              <a:t>As the name of the company suggests, we aim to be a channel to convey insight.</a:t>
            </a:r>
            <a:endParaRPr lang="zh-HK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9A631-88C8-4D49-A887-6067080A2BFC}" type="slidenum">
              <a:rPr lang="zh-HK" altLang="en-US" smtClean="0"/>
              <a:t>2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67360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9A631-88C8-4D49-A887-6067080A2BFC}" type="slidenum">
              <a:rPr lang="zh-HK" altLang="en-US" smtClean="0"/>
              <a:t>5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119646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9A631-88C8-4D49-A887-6067080A2BFC}" type="slidenum">
              <a:rPr lang="zh-HK" altLang="en-US" smtClean="0"/>
              <a:t>6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119646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9A631-88C8-4D49-A887-6067080A2BFC}" type="slidenum">
              <a:rPr lang="zh-HK" altLang="en-US" smtClean="0"/>
              <a:t>7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119646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D8EC3-8AAD-4CE9-9BCB-432C0855A94E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132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44083">
              <a:defRPr/>
            </a:pPr>
            <a:endParaRPr lang="zh-HK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D8EC3-8AAD-4CE9-9BCB-432C0855A94E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19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D8EC3-8AAD-4CE9-9BCB-432C0855A94E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430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9E6B-52BB-412C-8E19-6EDA2A0E18A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D0317-F018-44EF-AEFB-85B6F069C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1060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502E1-94EC-4FB8-AE56-136B33DF9AA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D0317-F018-44EF-AEFB-85B6F069C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D:\DownLoads\chrome downloads\TRANSLATOR-BUSINESS-CARD-BACK_our_version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6" t="25388" r="26903" b="26684"/>
          <a:stretch/>
        </p:blipFill>
        <p:spPr bwMode="auto">
          <a:xfrm>
            <a:off x="442144" y="6376245"/>
            <a:ext cx="457448" cy="2666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869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79AE2-1E85-474B-9066-1455C2D236F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D0317-F018-44EF-AEFB-85B6F069C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D:\DownLoads\chrome downloads\TRANSLATOR-BUSINESS-CARD-BACK_our_version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6" t="25388" r="26903" b="26684"/>
          <a:stretch/>
        </p:blipFill>
        <p:spPr bwMode="auto">
          <a:xfrm>
            <a:off x="442144" y="6376245"/>
            <a:ext cx="457448" cy="2666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0184853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9E6B-52BB-412C-8E19-6EDA2A0E18A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D0317-F018-44EF-AEFB-85B6F069C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7478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F3E93-FB49-4C6F-ABA3-4A219ECEB3D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D0317-F018-44EF-AEFB-85B6F069C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D:\DownLoads\chrome downloads\TRANSLATOR-BUSINESS-CARD-BACK_our_version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6" t="25388" r="26903" b="26684"/>
          <a:stretch/>
        </p:blipFill>
        <p:spPr bwMode="auto">
          <a:xfrm>
            <a:off x="442144" y="6376245"/>
            <a:ext cx="457448" cy="2666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cxnSp>
        <p:nvCxnSpPr>
          <p:cNvPr id="10" name="Straight Connector 9"/>
          <p:cNvCxnSpPr/>
          <p:nvPr userDrawn="1"/>
        </p:nvCxnSpPr>
        <p:spPr>
          <a:xfrm>
            <a:off x="539552" y="1136626"/>
            <a:ext cx="813690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039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40414-99FD-42F9-89AD-77C03537E95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D0317-F018-44EF-AEFB-85B6F069C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D:\DownLoads\chrome downloads\TRANSLATOR-BUSINESS-CARD-BACK_our_version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6" t="25388" r="26903" b="26684"/>
          <a:stretch/>
        </p:blipFill>
        <p:spPr bwMode="auto">
          <a:xfrm>
            <a:off x="442144" y="6376245"/>
            <a:ext cx="457448" cy="2666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426587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ECB05-1F9E-45DB-9EBA-A735CBAA830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D0317-F018-44EF-AEFB-85B6F069C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D:\DownLoads\chrome downloads\TRANSLATOR-BUSINESS-CARD-BACK_our_version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6" t="25388" r="26903" b="26684"/>
          <a:stretch/>
        </p:blipFill>
        <p:spPr bwMode="auto">
          <a:xfrm>
            <a:off x="442144" y="6376245"/>
            <a:ext cx="457448" cy="2666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39552" y="1136626"/>
            <a:ext cx="813690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314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7EC4-813F-4C46-84F1-4635AB683F5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D0317-F018-44EF-AEFB-85B6F069C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2" descr="D:\DownLoads\chrome downloads\TRANSLATOR-BUSINESS-CARD-BACK_our_version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6" t="25388" r="26903" b="26684"/>
          <a:stretch/>
        </p:blipFill>
        <p:spPr bwMode="auto">
          <a:xfrm>
            <a:off x="442144" y="6376245"/>
            <a:ext cx="457448" cy="2666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354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4A753-6CE1-4620-A79E-B00FDD3CA09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D0317-F018-44EF-AEFB-85B6F069C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2" descr="D:\DownLoads\chrome downloads\TRANSLATOR-BUSINESS-CARD-BACK_our_version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6" t="25388" r="26903" b="26684"/>
          <a:stretch/>
        </p:blipFill>
        <p:spPr bwMode="auto">
          <a:xfrm>
            <a:off x="442144" y="6376245"/>
            <a:ext cx="457448" cy="2666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103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E0110-9559-4A08-9A92-E4BDB80DE3E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D0317-F018-44EF-AEFB-85B6F069C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2" descr="D:\DownLoads\chrome downloads\TRANSLATOR-BUSINESS-CARD-BACK_our_version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6" t="25388" r="26903" b="26684"/>
          <a:stretch/>
        </p:blipFill>
        <p:spPr bwMode="auto">
          <a:xfrm>
            <a:off x="442144" y="6376245"/>
            <a:ext cx="457448" cy="2666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6111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1FEB9-96D3-4012-A542-EEF889B73B0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D0317-F018-44EF-AEFB-85B6F069C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D:\DownLoads\chrome downloads\TRANSLATOR-BUSINESS-CARD-BACK_our_version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6" t="25388" r="26903" b="26684"/>
          <a:stretch/>
        </p:blipFill>
        <p:spPr bwMode="auto">
          <a:xfrm>
            <a:off x="442144" y="6376245"/>
            <a:ext cx="457448" cy="2666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2878919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F3E93-FB49-4C6F-ABA3-4A219ECEB3D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D0317-F018-44EF-AEFB-85B6F069C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D:\DownLoads\chrome downloads\TRANSLATOR-BUSINESS-CARD-BACK_our_version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6" t="25388" r="26903" b="26684"/>
          <a:stretch/>
        </p:blipFill>
        <p:spPr bwMode="auto">
          <a:xfrm>
            <a:off x="442144" y="6376245"/>
            <a:ext cx="457448" cy="2666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cxnSp>
        <p:nvCxnSpPr>
          <p:cNvPr id="10" name="Straight Connector 9"/>
          <p:cNvCxnSpPr/>
          <p:nvPr userDrawn="1"/>
        </p:nvCxnSpPr>
        <p:spPr>
          <a:xfrm>
            <a:off x="539552" y="1136626"/>
            <a:ext cx="813690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6908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E301-93BE-4763-AE33-AB819487C9F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D0317-F018-44EF-AEFB-85B6F069C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D:\DownLoads\chrome downloads\TRANSLATOR-BUSINESS-CARD-BACK_our_version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6" t="25388" r="26903" b="26684"/>
          <a:stretch/>
        </p:blipFill>
        <p:spPr bwMode="auto">
          <a:xfrm>
            <a:off x="442144" y="6376245"/>
            <a:ext cx="457448" cy="2666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0294877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502E1-94EC-4FB8-AE56-136B33DF9AA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D0317-F018-44EF-AEFB-85B6F069C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D:\DownLoads\chrome downloads\TRANSLATOR-BUSINESS-CARD-BACK_our_version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6" t="25388" r="26903" b="26684"/>
          <a:stretch/>
        </p:blipFill>
        <p:spPr bwMode="auto">
          <a:xfrm>
            <a:off x="442144" y="6376245"/>
            <a:ext cx="457448" cy="2666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230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79AE2-1E85-474B-9066-1455C2D236F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D0317-F018-44EF-AEFB-85B6F069C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D:\DownLoads\chrome downloads\TRANSLATOR-BUSINESS-CARD-BACK_our_version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6" t="25388" r="26903" b="26684"/>
          <a:stretch/>
        </p:blipFill>
        <p:spPr bwMode="auto">
          <a:xfrm>
            <a:off x="442144" y="6376245"/>
            <a:ext cx="457448" cy="2666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26469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40414-99FD-42F9-89AD-77C03537E95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D0317-F018-44EF-AEFB-85B6F069C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D:\DownLoads\chrome downloads\TRANSLATOR-BUSINESS-CARD-BACK_our_version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6" t="25388" r="26903" b="26684"/>
          <a:stretch/>
        </p:blipFill>
        <p:spPr bwMode="auto">
          <a:xfrm>
            <a:off x="442144" y="6376245"/>
            <a:ext cx="457448" cy="2666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738922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ECB05-1F9E-45DB-9EBA-A735CBAA830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D0317-F018-44EF-AEFB-85B6F069C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D:\DownLoads\chrome downloads\TRANSLATOR-BUSINESS-CARD-BACK_our_version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6" t="25388" r="26903" b="26684"/>
          <a:stretch/>
        </p:blipFill>
        <p:spPr bwMode="auto">
          <a:xfrm>
            <a:off x="442144" y="6376245"/>
            <a:ext cx="457448" cy="2666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39552" y="1136626"/>
            <a:ext cx="813690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0462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7EC4-813F-4C46-84F1-4635AB683F5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D0317-F018-44EF-AEFB-85B6F069C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2" descr="D:\DownLoads\chrome downloads\TRANSLATOR-BUSINESS-CARD-BACK_our_version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6" t="25388" r="26903" b="26684"/>
          <a:stretch/>
        </p:blipFill>
        <p:spPr bwMode="auto">
          <a:xfrm>
            <a:off x="442144" y="6376245"/>
            <a:ext cx="457448" cy="2666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385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4A753-6CE1-4620-A79E-B00FDD3CA09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D0317-F018-44EF-AEFB-85B6F069C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2" descr="D:\DownLoads\chrome downloads\TRANSLATOR-BUSINESS-CARD-BACK_our_version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6" t="25388" r="26903" b="26684"/>
          <a:stretch/>
        </p:blipFill>
        <p:spPr bwMode="auto">
          <a:xfrm>
            <a:off x="442144" y="6376245"/>
            <a:ext cx="457448" cy="2666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2330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E0110-9559-4A08-9A92-E4BDB80DE3E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D0317-F018-44EF-AEFB-85B6F069C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2" descr="D:\DownLoads\chrome downloads\TRANSLATOR-BUSINESS-CARD-BACK_our_version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6" t="25388" r="26903" b="26684"/>
          <a:stretch/>
        </p:blipFill>
        <p:spPr bwMode="auto">
          <a:xfrm>
            <a:off x="442144" y="6376245"/>
            <a:ext cx="457448" cy="2666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5514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1FEB9-96D3-4012-A542-EEF889B73B0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D0317-F018-44EF-AEFB-85B6F069C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D:\DownLoads\chrome downloads\TRANSLATOR-BUSINESS-CARD-BACK_our_version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6" t="25388" r="26903" b="26684"/>
          <a:stretch/>
        </p:blipFill>
        <p:spPr bwMode="auto">
          <a:xfrm>
            <a:off x="442144" y="6376245"/>
            <a:ext cx="457448" cy="2666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1418712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E301-93BE-4763-AE33-AB819487C9F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D0317-F018-44EF-AEFB-85B6F069C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D:\DownLoads\chrome downloads\TRANSLATOR-BUSINESS-CARD-BACK_our_version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6" t="25388" r="26903" b="26684"/>
          <a:stretch/>
        </p:blipFill>
        <p:spPr bwMode="auto">
          <a:xfrm>
            <a:off x="442144" y="6376245"/>
            <a:ext cx="457448" cy="2666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144275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11AEA-48F0-42FB-8505-F8EB9CF1B58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D0317-F018-44EF-AEFB-85B6F069C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747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11AEA-48F0-42FB-8505-F8EB9CF1B58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D0317-F018-44EF-AEFB-85B6F069C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825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5.png"/><Relationship Id="rId7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7.pn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diagramLayout" Target="../diagrams/layout2.xml"/><Relationship Id="rId7" Type="http://schemas.openxmlformats.org/officeDocument/2006/relationships/image" Target="../media/image4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46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1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cmlee@pipeofinsight.co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5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4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39588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zh-CN" sz="3200" b="1" dirty="0" smtClean="0">
                <a:solidFill>
                  <a:schemeClr val="accent2"/>
                </a:solidFill>
                <a:latin typeface="Constantia" pitchFamily="18" charset="0"/>
                <a:cs typeface="Arial" pitchFamily="34" charset="0"/>
              </a:rPr>
              <a:t>Pipe of Insight</a:t>
            </a:r>
            <a:endParaRPr lang="en-US" sz="3200" b="1" dirty="0">
              <a:solidFill>
                <a:schemeClr val="accent2"/>
              </a:solidFill>
              <a:latin typeface="Constantia" pitchFamily="18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06146"/>
            <a:ext cx="6400800" cy="1752600"/>
          </a:xfrm>
        </p:spPr>
        <p:txBody>
          <a:bodyPr>
            <a:normAutofit/>
          </a:bodyPr>
          <a:lstStyle/>
          <a:p>
            <a:r>
              <a:rPr lang="en-US" altLang="zh-CN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华文楷体" pitchFamily="2" charset="-122"/>
              </a:rPr>
              <a:t>Cloud-based Presentation Platform</a:t>
            </a:r>
            <a:endParaRPr lang="en-US" altLang="zh-CN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华文楷体" pitchFamily="2" charset="-122"/>
            </a:endParaRPr>
          </a:p>
        </p:txBody>
      </p:sp>
      <p:pic>
        <p:nvPicPr>
          <p:cNvPr id="15" name="Picture 2" descr="D:\DownLoads\chrome downloads\TRANSLATOR-BUSINESS-CARD-BACK_our_version.png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6" t="25388" r="26903" b="26684"/>
          <a:stretch/>
        </p:blipFill>
        <p:spPr bwMode="auto">
          <a:xfrm>
            <a:off x="3609016" y="2272336"/>
            <a:ext cx="1908212" cy="11122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26267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2400" dirty="0" smtClean="0">
                <a:latin typeface="华文楷体" pitchFamily="2" charset="-122"/>
                <a:ea typeface="华文楷体" pitchFamily="2" charset="-122"/>
              </a:rPr>
              <a:t>我</a:t>
            </a:r>
            <a:r>
              <a:rPr lang="zh-CN" altLang="en-US" sz="2400" dirty="0" smtClean="0">
                <a:latin typeface="华文楷体" pitchFamily="2" charset="-122"/>
                <a:ea typeface="华文楷体" pitchFamily="2" charset="-122"/>
              </a:rPr>
              <a:t>们的手</a:t>
            </a:r>
            <a:r>
              <a:rPr lang="zh-CN" altLang="en-US" sz="2400" dirty="0">
                <a:latin typeface="华文楷体" pitchFamily="2" charset="-122"/>
                <a:ea typeface="华文楷体" pitchFamily="2" charset="-122"/>
              </a:rPr>
              <a:t>机触控录</a:t>
            </a:r>
            <a:r>
              <a:rPr lang="zh-CN" altLang="en-US" sz="2400" dirty="0" smtClean="0">
                <a:latin typeface="华文楷体" pitchFamily="2" charset="-122"/>
                <a:ea typeface="华文楷体" pitchFamily="2" charset="-122"/>
              </a:rPr>
              <a:t>制方</a:t>
            </a:r>
            <a:r>
              <a:rPr lang="zh-CN" altLang="en-US" sz="2400" dirty="0" smtClean="0">
                <a:latin typeface="华文楷体" pitchFamily="2" charset="-122"/>
                <a:ea typeface="华文楷体" pitchFamily="2" charset="-122"/>
              </a:rPr>
              <a:t>案</a:t>
            </a:r>
            <a:endParaRPr lang="en-US" sz="2400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57200" y="1229758"/>
            <a:ext cx="805029" cy="338554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演讲者</a:t>
            </a:r>
            <a:endParaRPr lang="en-US" sz="1600" b="1" dirty="0">
              <a:solidFill>
                <a:prstClr val="white"/>
              </a:solidFill>
              <a:latin typeface="STKaiti" pitchFamily="2" charset="-122"/>
              <a:ea typeface="STKaiti" pitchFamily="2" charset="-122"/>
            </a:endParaRPr>
          </a:p>
        </p:txBody>
      </p:sp>
      <p:pic>
        <p:nvPicPr>
          <p:cNvPr id="80" name="Picture 4" descr="http://2.bp.blogspot.com/-nmWUtzhNG6k/UZkbhN61-bI/AAAAAAAABAg/GOZDsduCqeo/s320/9634074-owl-teacher-cartoon-character-with-a-poin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313340"/>
            <a:ext cx="1062302" cy="1029105"/>
          </a:xfrm>
          <a:prstGeom prst="rect">
            <a:avLst/>
          </a:prstGeom>
          <a:noFill/>
          <a:ln>
            <a:noFill/>
          </a:ln>
          <a:extLst/>
        </p:spPr>
      </p:pic>
      <p:grpSp>
        <p:nvGrpSpPr>
          <p:cNvPr id="95" name="Group 94"/>
          <p:cNvGrpSpPr/>
          <p:nvPr/>
        </p:nvGrpSpPr>
        <p:grpSpPr>
          <a:xfrm>
            <a:off x="2461837" y="1399035"/>
            <a:ext cx="5206507" cy="2258855"/>
            <a:chOff x="2461837" y="1399035"/>
            <a:chExt cx="5206507" cy="2258855"/>
          </a:xfrm>
        </p:grpSpPr>
        <p:grpSp>
          <p:nvGrpSpPr>
            <p:cNvPr id="94" name="Group 93"/>
            <p:cNvGrpSpPr/>
            <p:nvPr/>
          </p:nvGrpSpPr>
          <p:grpSpPr>
            <a:xfrm>
              <a:off x="2461837" y="1399035"/>
              <a:ext cx="5206507" cy="2258855"/>
              <a:chOff x="2461837" y="1399035"/>
              <a:chExt cx="5206507" cy="2258855"/>
            </a:xfrm>
          </p:grpSpPr>
          <p:pic>
            <p:nvPicPr>
              <p:cNvPr id="6146" name="Picture 2" descr="D:\DownLoads\chrome downloads\QQ20130623-1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3908" y="1399035"/>
                <a:ext cx="2654436" cy="2258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2" name="Group 91"/>
              <p:cNvGrpSpPr/>
              <p:nvPr/>
            </p:nvGrpSpPr>
            <p:grpSpPr>
              <a:xfrm>
                <a:off x="2461837" y="1523382"/>
                <a:ext cx="2326190" cy="1028104"/>
                <a:chOff x="2461837" y="1523382"/>
                <a:chExt cx="2326190" cy="1028104"/>
              </a:xfrm>
            </p:grpSpPr>
            <p:sp>
              <p:nvSpPr>
                <p:cNvPr id="61" name="TextBox 60"/>
                <p:cNvSpPr txBox="1"/>
                <p:nvPr/>
              </p:nvSpPr>
              <p:spPr>
                <a:xfrm>
                  <a:off x="2461837" y="2212932"/>
                  <a:ext cx="232619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600" dirty="0">
                      <a:latin typeface="STKaiti" pitchFamily="2" charset="-122"/>
                      <a:ea typeface="华文楷体" pitchFamily="2" charset="-122"/>
                    </a:rPr>
                    <a:t>简报</a:t>
                  </a:r>
                  <a:r>
                    <a:rPr lang="zh-CN" altLang="en-US" sz="1600" dirty="0" smtClean="0">
                      <a:solidFill>
                        <a:prstClr val="black"/>
                      </a:solidFill>
                      <a:latin typeface="STKaiti" pitchFamily="2" charset="-122"/>
                      <a:ea typeface="STKaiti" pitchFamily="2" charset="-122"/>
                    </a:rPr>
                    <a:t>前将</a:t>
                  </a:r>
                  <a:r>
                    <a:rPr lang="en-US" altLang="zh-CN" sz="1600" dirty="0" err="1" smtClean="0">
                      <a:solidFill>
                        <a:prstClr val="black"/>
                      </a:solidFill>
                      <a:latin typeface="STKaiti" pitchFamily="2" charset="-122"/>
                      <a:ea typeface="STKaiti" pitchFamily="2" charset="-122"/>
                    </a:rPr>
                    <a:t>ppt</a:t>
                  </a:r>
                  <a:r>
                    <a:rPr lang="zh-CN" altLang="en-US" sz="1600" dirty="0" smtClean="0">
                      <a:solidFill>
                        <a:prstClr val="black"/>
                      </a:solidFill>
                      <a:latin typeface="STKaiti" pitchFamily="2" charset="-122"/>
                      <a:ea typeface="STKaiti" pitchFamily="2" charset="-122"/>
                    </a:rPr>
                    <a:t>上</a:t>
                  </a:r>
                  <a:r>
                    <a:rPr lang="zh-CN" altLang="en-US" sz="1600" dirty="0" smtClean="0">
                      <a:solidFill>
                        <a:prstClr val="black"/>
                      </a:solidFill>
                      <a:latin typeface="STKaiti" pitchFamily="2" charset="-122"/>
                      <a:ea typeface="STKaiti" pitchFamily="2" charset="-122"/>
                    </a:rPr>
                    <a:t>传到网站</a:t>
                  </a:r>
                  <a:endParaRPr lang="en-US" sz="1600" dirty="0">
                    <a:solidFill>
                      <a:prstClr val="black"/>
                    </a:solidFill>
                    <a:latin typeface="STKaiti" pitchFamily="2" charset="-122"/>
                    <a:ea typeface="STKaiti" pitchFamily="2" charset="-122"/>
                  </a:endParaRPr>
                </a:p>
              </p:txBody>
            </p:sp>
            <p:sp>
              <p:nvSpPr>
                <p:cNvPr id="81" name="Down Arrow 80"/>
                <p:cNvSpPr/>
                <p:nvPr/>
              </p:nvSpPr>
              <p:spPr>
                <a:xfrm rot="16200000">
                  <a:off x="3425671" y="810812"/>
                  <a:ext cx="398522" cy="2326189"/>
                </a:xfrm>
                <a:prstGeom prst="downArrow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6147" name="Picture 3" descr="D:\DownLoads\chrome downloads\1371995562_pdf.png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73603" y="1523382"/>
                  <a:ext cx="304800" cy="3048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148" name="Picture 4" descr="D:\DownLoads\chrome downloads\1371995558_ppt.png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79912" y="1523382"/>
                  <a:ext cx="304800" cy="3048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6155" name="Picture 11" descr="D:\DownLoads\chrome downloads\1371995130_IE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5552" y="3412770"/>
              <a:ext cx="245120" cy="24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6" name="Picture 12" descr="D:\DownLoads\chrome downloads\1371995128_Chrome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2280" y="3412770"/>
              <a:ext cx="245120" cy="24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3" name="Group 92"/>
          <p:cNvGrpSpPr/>
          <p:nvPr/>
        </p:nvGrpSpPr>
        <p:grpSpPr>
          <a:xfrm>
            <a:off x="2981187" y="3803078"/>
            <a:ext cx="4975189" cy="1282105"/>
            <a:chOff x="2673384" y="3803078"/>
            <a:chExt cx="4994960" cy="1282105"/>
          </a:xfrm>
        </p:grpSpPr>
        <p:sp>
          <p:nvSpPr>
            <p:cNvPr id="90" name="Bent-Up Arrow 89"/>
            <p:cNvSpPr/>
            <p:nvPr/>
          </p:nvSpPr>
          <p:spPr>
            <a:xfrm rot="5400000" flipV="1">
              <a:off x="3341680" y="3134782"/>
              <a:ext cx="1282105" cy="2618698"/>
            </a:xfrm>
            <a:prstGeom prst="bentUpArrow">
              <a:avLst>
                <a:gd name="adj1" fmla="val 12929"/>
                <a:gd name="adj2" fmla="val 10388"/>
                <a:gd name="adj3" fmla="val 1229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5292082" y="4215408"/>
              <a:ext cx="2376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 smtClean="0">
                  <a:solidFill>
                    <a:prstClr val="black"/>
                  </a:solidFill>
                  <a:latin typeface="STKaiti" pitchFamily="2" charset="-122"/>
                  <a:ea typeface="STKaiti" pitchFamily="2" charset="-122"/>
                </a:rPr>
                <a:t>ppt</a:t>
              </a:r>
              <a:r>
                <a:rPr lang="zh-CN" altLang="en-US" sz="1600" dirty="0" smtClean="0">
                  <a:solidFill>
                    <a:prstClr val="black"/>
                  </a:solidFill>
                  <a:latin typeface="STKaiti" pitchFamily="2" charset="-122"/>
                  <a:ea typeface="STKaiti" pitchFamily="2" charset="-122"/>
                </a:rPr>
                <a:t>被</a:t>
              </a:r>
              <a:r>
                <a:rPr lang="zh-CN" altLang="en-US" sz="1600" dirty="0">
                  <a:solidFill>
                    <a:prstClr val="black"/>
                  </a:solidFill>
                  <a:latin typeface="STKaiti" pitchFamily="2" charset="-122"/>
                  <a:ea typeface="STKaiti" pitchFamily="2" charset="-122"/>
                </a:rPr>
                <a:t>上传到云服务器，同时进行内容解析</a:t>
              </a:r>
              <a:endParaRPr lang="en-US" sz="1600" dirty="0">
                <a:solidFill>
                  <a:prstClr val="black"/>
                </a:solidFill>
                <a:latin typeface="STKaiti" pitchFamily="2" charset="-122"/>
                <a:ea typeface="STKaiti" pitchFamily="2" charset="-122"/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187624" y="4077072"/>
            <a:ext cx="1793563" cy="1577157"/>
            <a:chOff x="2195736" y="3069768"/>
            <a:chExt cx="1872208" cy="1646312"/>
          </a:xfrm>
        </p:grpSpPr>
        <p:pic>
          <p:nvPicPr>
            <p:cNvPr id="115" name="Picture 2" descr="D:\DownLoads\chrome downloads\1371999655_Cloud_512x512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736" y="3069768"/>
              <a:ext cx="1646312" cy="1646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3" descr="D:\DownLoads\chrome downloads\1371996866_Backup_-_IBM_Server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808" y="3571477"/>
              <a:ext cx="1224136" cy="1009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2391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4.41258E-6 L 0.63316 0.1283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49" y="64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/>
          <p:cNvGrpSpPr/>
          <p:nvPr/>
        </p:nvGrpSpPr>
        <p:grpSpPr>
          <a:xfrm>
            <a:off x="7668344" y="2807159"/>
            <a:ext cx="1475656" cy="2141027"/>
            <a:chOff x="7245646" y="2807159"/>
            <a:chExt cx="1475656" cy="2141027"/>
          </a:xfrm>
        </p:grpSpPr>
        <p:sp>
          <p:nvSpPr>
            <p:cNvPr id="55" name="Down Arrow 54"/>
            <p:cNvSpPr/>
            <p:nvPr/>
          </p:nvSpPr>
          <p:spPr>
            <a:xfrm>
              <a:off x="7245646" y="2807159"/>
              <a:ext cx="264373" cy="2141027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452320" y="3452336"/>
              <a:ext cx="126898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prstClr val="black"/>
                  </a:solidFill>
                  <a:latin typeface="华文楷体" pitchFamily="2" charset="-122"/>
                  <a:ea typeface="华文楷体" pitchFamily="2" charset="-122"/>
                </a:rPr>
                <a:t>触</a:t>
              </a:r>
              <a:r>
                <a:rPr lang="zh-CN" altLang="en-US" sz="1400" dirty="0" smtClean="0">
                  <a:solidFill>
                    <a:prstClr val="black"/>
                  </a:solidFill>
                  <a:latin typeface="华文楷体" pitchFamily="2" charset="-122"/>
                  <a:ea typeface="华文楷体" pitchFamily="2" charset="-122"/>
                </a:rPr>
                <a:t>屏上</a:t>
              </a:r>
              <a:r>
                <a:rPr lang="zh-CN" altLang="en-US" sz="1400" dirty="0" smtClean="0">
                  <a:solidFill>
                    <a:prstClr val="black"/>
                  </a:solidFill>
                  <a:latin typeface="STKaiti" pitchFamily="2" charset="-122"/>
                  <a:ea typeface="STKaiti" pitchFamily="2" charset="-122"/>
                </a:rPr>
                <a:t>的</a:t>
              </a:r>
              <a:r>
                <a:rPr lang="zh-CN" altLang="en-US" sz="1400" dirty="0">
                  <a:solidFill>
                    <a:prstClr val="black"/>
                  </a:solidFill>
                  <a:latin typeface="STKaiti" pitchFamily="2" charset="-122"/>
                  <a:ea typeface="STKaiti" pitchFamily="2" charset="-122"/>
                </a:rPr>
                <a:t>操</a:t>
              </a:r>
              <a:r>
                <a:rPr lang="zh-CN" altLang="en-US" sz="1400" dirty="0" smtClean="0">
                  <a:solidFill>
                    <a:prstClr val="black"/>
                  </a:solidFill>
                  <a:latin typeface="STKaiti" pitchFamily="2" charset="-122"/>
                  <a:ea typeface="STKaiti" pitchFamily="2" charset="-122"/>
                </a:rPr>
                <a:t>作和语音同</a:t>
              </a:r>
              <a:r>
                <a:rPr lang="zh-CN" altLang="en-US" sz="1400" dirty="0">
                  <a:solidFill>
                    <a:prstClr val="black"/>
                  </a:solidFill>
                  <a:latin typeface="STKaiti" pitchFamily="2" charset="-122"/>
                  <a:ea typeface="STKaiti" pitchFamily="2" charset="-122"/>
                </a:rPr>
                <a:t>步到云端服务器</a:t>
              </a:r>
              <a:endParaRPr lang="en-US" sz="1400" dirty="0">
                <a:solidFill>
                  <a:prstClr val="black"/>
                </a:solidFill>
                <a:latin typeface="STKaiti" pitchFamily="2" charset="-122"/>
                <a:ea typeface="STKaiti" pitchFamily="2" charset="-122"/>
              </a:endParaRPr>
            </a:p>
          </p:txBody>
        </p:sp>
      </p:grp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2400" dirty="0">
                <a:latin typeface="华文楷体" pitchFamily="2" charset="-122"/>
                <a:ea typeface="华文楷体" pitchFamily="2" charset="-122"/>
              </a:rPr>
              <a:t>我们的</a:t>
            </a:r>
            <a:r>
              <a:rPr lang="zh-CN" altLang="en-US" sz="2400" dirty="0" smtClean="0">
                <a:latin typeface="华文楷体" pitchFamily="2" charset="-122"/>
                <a:ea typeface="华文楷体" pitchFamily="2" charset="-122"/>
              </a:rPr>
              <a:t>方</a:t>
            </a:r>
            <a:r>
              <a:rPr lang="zh-CN" altLang="en-US" sz="2400" dirty="0" smtClean="0">
                <a:latin typeface="华文楷体" pitchFamily="2" charset="-122"/>
                <a:ea typeface="华文楷体" pitchFamily="2" charset="-122"/>
              </a:rPr>
              <a:t>案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itchFamily="2" charset="-122"/>
                <a:ea typeface="华文楷体" pitchFamily="2" charset="-122"/>
              </a:rPr>
              <a:t>(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itchFamily="2" charset="-122"/>
                <a:ea typeface="华文楷体" pitchFamily="2" charset="-122"/>
              </a:rPr>
              <a:t>演讲直播</a:t>
            </a:r>
            <a:r>
              <a:rPr lang="en-US" altLang="zh-CN" sz="2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华文楷体" pitchFamily="2" charset="-122"/>
                <a:ea typeface="华文楷体" pitchFamily="2" charset="-122"/>
              </a:rPr>
              <a:t>)</a:t>
            </a:r>
            <a:endParaRPr lang="en-US" sz="2400" dirty="0">
              <a:latin typeface="华文楷体" pitchFamily="2" charset="-122"/>
              <a:ea typeface="华文楷体" pitchFamily="2" charset="-122"/>
            </a:endParaRPr>
          </a:p>
        </p:txBody>
      </p:sp>
      <p:pic>
        <p:nvPicPr>
          <p:cNvPr id="6" name="Picture 4" descr="http://2.bp.blogspot.com/-nmWUtzhNG6k/UZkbhN61-bI/AAAAAAAABAg/GOZDsduCqeo/s320/9634074-owl-teacher-cartoon-character-with-a-poin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313340"/>
            <a:ext cx="1062302" cy="1029105"/>
          </a:xfrm>
          <a:prstGeom prst="rect">
            <a:avLst/>
          </a:prstGeom>
          <a:noFill/>
          <a:ln>
            <a:noFill/>
          </a:ln>
          <a:extLst/>
        </p:spPr>
      </p:pic>
      <p:grpSp>
        <p:nvGrpSpPr>
          <p:cNvPr id="10" name="Group 9"/>
          <p:cNvGrpSpPr/>
          <p:nvPr/>
        </p:nvGrpSpPr>
        <p:grpSpPr>
          <a:xfrm>
            <a:off x="6954901" y="4948187"/>
            <a:ext cx="1793563" cy="1577157"/>
            <a:chOff x="2195736" y="3069768"/>
            <a:chExt cx="1872208" cy="1646312"/>
          </a:xfrm>
        </p:grpSpPr>
        <p:pic>
          <p:nvPicPr>
            <p:cNvPr id="11" name="Picture 2" descr="D:\DownLoads\chrome downloads\1371999655_Cloud_512x512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736" y="3069768"/>
              <a:ext cx="1646312" cy="1646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3" descr="D:\DownLoads\chrome downloads\1371996866_Backup_-_IBM_Serve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808" y="3571477"/>
              <a:ext cx="1224136" cy="1009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/>
          <p:cNvGrpSpPr/>
          <p:nvPr/>
        </p:nvGrpSpPr>
        <p:grpSpPr>
          <a:xfrm>
            <a:off x="2579453" y="980728"/>
            <a:ext cx="6385035" cy="2160240"/>
            <a:chOff x="1843358" y="980728"/>
            <a:chExt cx="6385035" cy="2160240"/>
          </a:xfrm>
        </p:grpSpPr>
        <p:grpSp>
          <p:nvGrpSpPr>
            <p:cNvPr id="15" name="Group 14"/>
            <p:cNvGrpSpPr/>
            <p:nvPr/>
          </p:nvGrpSpPr>
          <p:grpSpPr>
            <a:xfrm>
              <a:off x="5868144" y="980728"/>
              <a:ext cx="2360249" cy="2160240"/>
              <a:chOff x="395536" y="2728634"/>
              <a:chExt cx="2360249" cy="2160240"/>
            </a:xfrm>
          </p:grpSpPr>
          <p:pic>
            <p:nvPicPr>
              <p:cNvPr id="13" name="Picture 12" descr="D:\DownLoads\chrome downloads\1370261508_iphone 4G headphones shadow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73038" y="2987544"/>
                <a:ext cx="982747" cy="9827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10" descr="D:\DownLoads\chrome downloads\1370260968_ipad_2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5536" y="2728634"/>
                <a:ext cx="2160240" cy="21602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2" name="Right Arrow 31"/>
            <p:cNvSpPr/>
            <p:nvPr/>
          </p:nvSpPr>
          <p:spPr>
            <a:xfrm>
              <a:off x="1843358" y="1905526"/>
              <a:ext cx="4008771" cy="22733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43009" y="2060848"/>
              <a:ext cx="39091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prstClr val="black"/>
                  </a:solidFill>
                  <a:latin typeface="STKaiti" pitchFamily="2" charset="-122"/>
                  <a:ea typeface="STKaiti" pitchFamily="2" charset="-122"/>
                </a:rPr>
                <a:t>透</a:t>
              </a:r>
              <a:r>
                <a:rPr lang="zh-CN" altLang="en-US" sz="1400" dirty="0" smtClean="0">
                  <a:solidFill>
                    <a:prstClr val="black"/>
                  </a:solidFill>
                  <a:latin typeface="STKaiti" pitchFamily="2" charset="-122"/>
                  <a:ea typeface="STKaiti" pitchFamily="2" charset="-122"/>
                </a:rPr>
                <a:t>过</a:t>
              </a:r>
              <a:r>
                <a:rPr lang="zh-CN" altLang="en-US" sz="1400" dirty="0" smtClean="0">
                  <a:solidFill>
                    <a:prstClr val="black"/>
                  </a:solidFill>
                  <a:latin typeface="STKaiti" pitchFamily="2" charset="-122"/>
                  <a:ea typeface="STKaiti" pitchFamily="2" charset="-122"/>
                </a:rPr>
                <a:t>手机或平板的</a:t>
              </a:r>
              <a:r>
                <a:rPr lang="zh-CN" altLang="en-US" sz="1400" dirty="0" smtClean="0">
                  <a:solidFill>
                    <a:prstClr val="black"/>
                  </a:solidFill>
                  <a:latin typeface="华文楷体" pitchFamily="2" charset="-122"/>
                  <a:ea typeface="华文楷体" pitchFamily="2" charset="-122"/>
                </a:rPr>
                <a:t>触屏</a:t>
              </a:r>
              <a:r>
                <a:rPr lang="zh-CN" altLang="en-US" sz="1400" dirty="0" smtClean="0">
                  <a:solidFill>
                    <a:prstClr val="black"/>
                  </a:solidFill>
                  <a:latin typeface="STKaiti" pitchFamily="2" charset="-122"/>
                  <a:ea typeface="STKaiti" pitchFamily="2" charset="-122"/>
                </a:rPr>
                <a:t>控制</a:t>
              </a:r>
              <a:r>
                <a:rPr lang="en-US" altLang="zh-CN" sz="1400" dirty="0" err="1" smtClean="0">
                  <a:solidFill>
                    <a:prstClr val="black"/>
                  </a:solidFill>
                  <a:latin typeface="STKaiti" pitchFamily="2" charset="-122"/>
                  <a:ea typeface="STKaiti" pitchFamily="2" charset="-122"/>
                </a:rPr>
                <a:t>ppt</a:t>
              </a:r>
              <a:r>
                <a:rPr lang="zh-CN" altLang="en-US" sz="1400" dirty="0" smtClean="0">
                  <a:solidFill>
                    <a:prstClr val="black"/>
                  </a:solidFill>
                  <a:latin typeface="STKaiti" pitchFamily="2" charset="-122"/>
                  <a:ea typeface="STKaiti" pitchFamily="2" charset="-122"/>
                </a:rPr>
                <a:t>的</a:t>
              </a:r>
              <a:r>
                <a:rPr lang="zh-HK" altLang="en-US" sz="1400" dirty="0" smtClean="0">
                  <a:solidFill>
                    <a:prstClr val="black"/>
                  </a:solidFill>
                  <a:latin typeface="STKaiti" pitchFamily="2" charset="-122"/>
                  <a:ea typeface="STKaiti" pitchFamily="2" charset="-122"/>
                </a:rPr>
                <a:t>幻</a:t>
              </a:r>
              <a:r>
                <a:rPr lang="zh-HK" altLang="en-US" sz="1400" dirty="0">
                  <a:solidFill>
                    <a:prstClr val="black"/>
                  </a:solidFill>
                  <a:latin typeface="STKaiti" pitchFamily="2" charset="-122"/>
                  <a:ea typeface="STKaiti" pitchFamily="2" charset="-122"/>
                </a:rPr>
                <a:t>灯</a:t>
              </a:r>
              <a:r>
                <a:rPr lang="zh-HK" altLang="en-US" sz="1400" dirty="0" smtClean="0">
                  <a:solidFill>
                    <a:prstClr val="black"/>
                  </a:solidFill>
                  <a:latin typeface="STKaiti" pitchFamily="2" charset="-122"/>
                  <a:ea typeface="STKaiti" pitchFamily="2" charset="-122"/>
                </a:rPr>
                <a:t>片</a:t>
              </a:r>
              <a:endParaRPr lang="zh-CN" altLang="en-US" sz="1400" dirty="0">
                <a:solidFill>
                  <a:prstClr val="black"/>
                </a:solidFill>
                <a:latin typeface="STKaiti" pitchFamily="2" charset="-122"/>
                <a:ea typeface="STKaiti" pitchFamily="2" charset="-122"/>
              </a:endParaRPr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577631" y="1229758"/>
            <a:ext cx="805029" cy="338554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演讲</a:t>
            </a:r>
            <a:r>
              <a:rPr lang="zh-CN" altLang="en-US" sz="1600" b="1" dirty="0" smtClean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者</a:t>
            </a:r>
            <a:endParaRPr lang="en-US" altLang="zh-HK" sz="1600" b="1" dirty="0">
              <a:solidFill>
                <a:prstClr val="white"/>
              </a:solidFill>
              <a:latin typeface="STKaiti" pitchFamily="2" charset="-122"/>
              <a:ea typeface="STKaiti" pitchFamily="2" charset="-122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6200" y="4800600"/>
            <a:ext cx="6800056" cy="2012776"/>
            <a:chOff x="76200" y="4800600"/>
            <a:chExt cx="6800056" cy="2012776"/>
          </a:xfrm>
        </p:grpSpPr>
        <p:sp>
          <p:nvSpPr>
            <p:cNvPr id="65" name="TextBox 64"/>
            <p:cNvSpPr txBox="1"/>
            <p:nvPr/>
          </p:nvSpPr>
          <p:spPr>
            <a:xfrm>
              <a:off x="76200" y="4800600"/>
              <a:ext cx="1632178" cy="338554"/>
            </a:xfrm>
            <a:prstGeom prst="rect">
              <a:avLst/>
            </a:prstGeom>
            <a:solidFill>
              <a:srgbClr val="4DB14D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 b="1">
                  <a:solidFill>
                    <a:schemeClr val="lt1"/>
                  </a:solidFill>
                  <a:latin typeface="STKaiti" pitchFamily="2" charset="-122"/>
                  <a:ea typeface="STKaiti" pitchFamily="2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dirty="0" smtClean="0">
                  <a:solidFill>
                    <a:prstClr val="white"/>
                  </a:solidFill>
                </a:rPr>
                <a:t>在场和在线观众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640062" y="5206358"/>
              <a:ext cx="6236194" cy="1607018"/>
              <a:chOff x="640062" y="5206358"/>
              <a:chExt cx="6236194" cy="1607018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1331640" y="5206358"/>
                <a:ext cx="1846730" cy="1607018"/>
                <a:chOff x="1651217" y="5034772"/>
                <a:chExt cx="1846730" cy="1607018"/>
              </a:xfrm>
            </p:grpSpPr>
            <p:pic>
              <p:nvPicPr>
                <p:cNvPr id="1027" name="Picture 3" descr="C:\Users\HenryXia\Desktop\projector.png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35696" y="5034772"/>
                  <a:ext cx="1186766" cy="139696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1" name="Picture 11" descr="D:\DownLoads\chrome downloads\1370261245_tiger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30535" y="5674378"/>
                  <a:ext cx="967412" cy="9674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10" descr="D:\DownLoads\chrome downloads\1370260968_ipad_2.png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51217" y="5818070"/>
                  <a:ext cx="620257" cy="6202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63" name="Picture 13" descr="D:\DownLoads\chrome downloads\1370262231_attendance_list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0062" y="5301208"/>
                <a:ext cx="907602" cy="9076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0" name="Left Arrow 59"/>
              <p:cNvSpPr/>
              <p:nvPr/>
            </p:nvSpPr>
            <p:spPr>
              <a:xfrm>
                <a:off x="3517845" y="5854801"/>
                <a:ext cx="3276058" cy="238495"/>
              </a:xfrm>
              <a:prstGeom prst="lef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3600196" y="6012577"/>
                <a:ext cx="32760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solidFill>
                      <a:prstClr val="black"/>
                    </a:solidFill>
                    <a:latin typeface="STKaiti" pitchFamily="2" charset="-122"/>
                    <a:ea typeface="STKaiti" pitchFamily="2" charset="-122"/>
                  </a:rPr>
                  <a:t>演讲内容实</a:t>
                </a:r>
                <a:r>
                  <a:rPr lang="zh-CN" altLang="en-US" sz="1400" dirty="0" smtClean="0">
                    <a:solidFill>
                      <a:prstClr val="black"/>
                    </a:solidFill>
                    <a:latin typeface="STKaiti" pitchFamily="2" charset="-122"/>
                    <a:ea typeface="STKaiti" pitchFamily="2" charset="-122"/>
                  </a:rPr>
                  <a:t>时同步到投影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STKaiti" pitchFamily="2" charset="-122"/>
                    <a:ea typeface="STKaiti" pitchFamily="2" charset="-122"/>
                  </a:rPr>
                  <a:t>仪</a:t>
                </a:r>
                <a:r>
                  <a:rPr lang="zh-CN" altLang="en-US" sz="1400" dirty="0" smtClean="0">
                    <a:solidFill>
                      <a:prstClr val="black"/>
                    </a:solidFill>
                    <a:latin typeface="STKaiti" pitchFamily="2" charset="-122"/>
                    <a:ea typeface="STKaiti" pitchFamily="2" charset="-122"/>
                  </a:rPr>
                  <a:t>和在线观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STKaiti" pitchFamily="2" charset="-122"/>
                    <a:ea typeface="STKaiti" pitchFamily="2" charset="-122"/>
                  </a:rPr>
                  <a:t>众</a:t>
                </a:r>
              </a:p>
              <a:p>
                <a:r>
                  <a:rPr lang="zh-CN" altLang="en-US" sz="1400" dirty="0" smtClean="0">
                    <a:solidFill>
                      <a:prstClr val="black"/>
                    </a:solidFill>
                    <a:latin typeface="STKaiti" pitchFamily="2" charset="-122"/>
                    <a:ea typeface="STKaiti" pitchFamily="2" charset="-122"/>
                  </a:rPr>
                  <a:t>的电脑上</a:t>
                </a:r>
                <a:endParaRPr lang="en-US" sz="1400" dirty="0">
                  <a:solidFill>
                    <a:prstClr val="black"/>
                  </a:solidFill>
                  <a:latin typeface="STKaiti" pitchFamily="2" charset="-122"/>
                  <a:ea typeface="STKaiti" pitchFamily="2" charset="-122"/>
                </a:endParaRPr>
              </a:p>
            </p:txBody>
          </p:sp>
        </p:grpSp>
      </p:grpSp>
      <p:grpSp>
        <p:nvGrpSpPr>
          <p:cNvPr id="9222" name="Group 9221"/>
          <p:cNvGrpSpPr/>
          <p:nvPr/>
        </p:nvGrpSpPr>
        <p:grpSpPr>
          <a:xfrm>
            <a:off x="3410571" y="5407223"/>
            <a:ext cx="3383332" cy="499892"/>
            <a:chOff x="3428712" y="5096720"/>
            <a:chExt cx="2811228" cy="499892"/>
          </a:xfrm>
        </p:grpSpPr>
        <p:sp>
          <p:nvSpPr>
            <p:cNvPr id="9221" name="Right Arrow 9220"/>
            <p:cNvSpPr/>
            <p:nvPr/>
          </p:nvSpPr>
          <p:spPr>
            <a:xfrm>
              <a:off x="3517845" y="5350745"/>
              <a:ext cx="2722094" cy="245867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428712" y="5096720"/>
              <a:ext cx="28112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prstClr val="black"/>
                  </a:solidFill>
                  <a:latin typeface="STKaiti" pitchFamily="2" charset="-122"/>
                  <a:ea typeface="STKaiti" pitchFamily="2" charset="-122"/>
                </a:rPr>
                <a:t>观众通过电脑上的评论工</a:t>
              </a:r>
              <a:r>
                <a:rPr lang="zh-CN" altLang="en-US" sz="1400" dirty="0" smtClean="0">
                  <a:solidFill>
                    <a:prstClr val="black"/>
                  </a:solidFill>
                  <a:latin typeface="STKaiti" pitchFamily="2" charset="-122"/>
                  <a:ea typeface="STKaiti" pitchFamily="2" charset="-122"/>
                </a:rPr>
                <a:t>具实时反馈提问</a:t>
              </a:r>
              <a:endParaRPr lang="en-US" sz="1400" dirty="0">
                <a:solidFill>
                  <a:prstClr val="black"/>
                </a:solidFill>
                <a:latin typeface="STKaiti" pitchFamily="2" charset="-122"/>
                <a:ea typeface="STKaiti" pitchFamily="2" charset="-122"/>
              </a:endParaRPr>
            </a:p>
          </p:txBody>
        </p:sp>
      </p:grpSp>
      <p:grpSp>
        <p:nvGrpSpPr>
          <p:cNvPr id="9224" name="Group 9223"/>
          <p:cNvGrpSpPr/>
          <p:nvPr/>
        </p:nvGrpSpPr>
        <p:grpSpPr>
          <a:xfrm>
            <a:off x="6588223" y="2807160"/>
            <a:ext cx="1089471" cy="2161392"/>
            <a:chOff x="6156175" y="2807160"/>
            <a:chExt cx="1089471" cy="1680474"/>
          </a:xfrm>
        </p:grpSpPr>
        <p:sp>
          <p:nvSpPr>
            <p:cNvPr id="77" name="TextBox 76"/>
            <p:cNvSpPr txBox="1"/>
            <p:nvPr/>
          </p:nvSpPr>
          <p:spPr>
            <a:xfrm>
              <a:off x="6156175" y="3096946"/>
              <a:ext cx="1004604" cy="1076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prstClr val="black"/>
                  </a:solidFill>
                  <a:latin typeface="STKaiti" pitchFamily="2" charset="-122"/>
                  <a:ea typeface="STKaiti" pitchFamily="2" charset="-122"/>
                </a:rPr>
                <a:t>云服务器将观众的实时反馈推送到演讲</a:t>
              </a:r>
              <a:r>
                <a:rPr lang="zh-CN" altLang="en-US" sz="1400" dirty="0" smtClean="0">
                  <a:solidFill>
                    <a:prstClr val="black"/>
                  </a:solidFill>
                  <a:latin typeface="STKaiti" pitchFamily="2" charset="-122"/>
                  <a:ea typeface="STKaiti" pitchFamily="2" charset="-122"/>
                </a:rPr>
                <a:t>者的</a:t>
              </a:r>
              <a:r>
                <a:rPr lang="zh-CN" altLang="en-US" sz="1400" dirty="0">
                  <a:solidFill>
                    <a:prstClr val="black"/>
                  </a:solidFill>
                  <a:latin typeface="STKaiti" pitchFamily="2" charset="-122"/>
                  <a:ea typeface="STKaiti" pitchFamily="2" charset="-122"/>
                </a:rPr>
                <a:t>移动设备</a:t>
              </a:r>
              <a:endParaRPr lang="en-US" sz="1400" dirty="0">
                <a:solidFill>
                  <a:prstClr val="black"/>
                </a:solidFill>
                <a:latin typeface="STKaiti" pitchFamily="2" charset="-122"/>
                <a:ea typeface="STKaiti" pitchFamily="2" charset="-122"/>
              </a:endParaRPr>
            </a:p>
          </p:txBody>
        </p:sp>
        <p:sp>
          <p:nvSpPr>
            <p:cNvPr id="9223" name="Up Arrow 9222"/>
            <p:cNvSpPr/>
            <p:nvPr/>
          </p:nvSpPr>
          <p:spPr>
            <a:xfrm>
              <a:off x="6993049" y="2807160"/>
              <a:ext cx="252597" cy="1680474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226" name="Group 9225"/>
          <p:cNvGrpSpPr/>
          <p:nvPr/>
        </p:nvGrpSpPr>
        <p:grpSpPr>
          <a:xfrm>
            <a:off x="2555775" y="1412776"/>
            <a:ext cx="4032449" cy="509682"/>
            <a:chOff x="2555775" y="1412776"/>
            <a:chExt cx="3312369" cy="509682"/>
          </a:xfrm>
        </p:grpSpPr>
        <p:sp>
          <p:nvSpPr>
            <p:cNvPr id="9225" name="Left Arrow 9224"/>
            <p:cNvSpPr/>
            <p:nvPr/>
          </p:nvSpPr>
          <p:spPr>
            <a:xfrm>
              <a:off x="2555775" y="1700808"/>
              <a:ext cx="3312369" cy="221650"/>
            </a:xfrm>
            <a:prstGeom prst="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647529" y="1412776"/>
              <a:ext cx="30765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prstClr val="black"/>
                  </a:solidFill>
                  <a:latin typeface="STKaiti" pitchFamily="2" charset="-122"/>
                  <a:ea typeface="STKaiti" pitchFamily="2" charset="-122"/>
                </a:rPr>
                <a:t>讲者实</a:t>
              </a:r>
              <a:r>
                <a:rPr lang="zh-CN" altLang="en-US" sz="1400" dirty="0">
                  <a:solidFill>
                    <a:prstClr val="black"/>
                  </a:solidFill>
                  <a:latin typeface="STKaiti" pitchFamily="2" charset="-122"/>
                  <a:ea typeface="STKaiti" pitchFamily="2" charset="-122"/>
                </a:rPr>
                <a:t>时得</a:t>
              </a:r>
              <a:r>
                <a:rPr lang="zh-CN" altLang="en-US" sz="1400" dirty="0" smtClean="0">
                  <a:solidFill>
                    <a:prstClr val="black"/>
                  </a:solidFill>
                  <a:latin typeface="STKaiti" pitchFamily="2" charset="-122"/>
                  <a:ea typeface="STKaiti" pitchFamily="2" charset="-122"/>
                </a:rPr>
                <a:t>知</a:t>
              </a:r>
              <a:r>
                <a:rPr lang="zh-CN" altLang="en-US" sz="1400" dirty="0">
                  <a:solidFill>
                    <a:prstClr val="black"/>
                  </a:solidFill>
                  <a:latin typeface="STKaiti" pitchFamily="2" charset="-122"/>
                  <a:ea typeface="STKaiti" pitchFamily="2" charset="-122"/>
                </a:rPr>
                <a:t>观众</a:t>
              </a:r>
              <a:r>
                <a:rPr lang="zh-CN" altLang="en-US" sz="1400" dirty="0" smtClean="0">
                  <a:solidFill>
                    <a:prstClr val="black"/>
                  </a:solidFill>
                  <a:latin typeface="STKaiti" pitchFamily="2" charset="-122"/>
                  <a:ea typeface="STKaiti" pitchFamily="2" charset="-122"/>
                </a:rPr>
                <a:t>的</a:t>
              </a:r>
              <a:r>
                <a:rPr lang="zh-CN" altLang="en-US" sz="1400" dirty="0">
                  <a:solidFill>
                    <a:prstClr val="black"/>
                  </a:solidFill>
                  <a:latin typeface="STKaiti" pitchFamily="2" charset="-122"/>
                  <a:ea typeface="STKaiti" pitchFamily="2" charset="-122"/>
                </a:rPr>
                <a:t>反馈并作出解答</a:t>
              </a:r>
              <a:endParaRPr lang="en-US" sz="1400" dirty="0">
                <a:solidFill>
                  <a:prstClr val="black"/>
                </a:solidFill>
                <a:latin typeface="STKaiti" pitchFamily="2" charset="-122"/>
                <a:ea typeface="STKaiti" pitchFamily="2" charset="-122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979712" y="6453336"/>
            <a:ext cx="216024" cy="14401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4" name="Title 1"/>
          <p:cNvSpPr txBox="1">
            <a:spLocks/>
          </p:cNvSpPr>
          <p:nvPr/>
        </p:nvSpPr>
        <p:spPr>
          <a:xfrm>
            <a:off x="2679104" y="2606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prstClr val="black">
                  <a:lumMod val="65000"/>
                  <a:lumOff val="35000"/>
                </a:prstClr>
              </a:solidFill>
              <a:latin typeface="华文楷体" pitchFamily="2" charset="-122"/>
              <a:ea typeface="华文楷体" pitchFamily="2" charset="-12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773314" y="2636910"/>
            <a:ext cx="4454870" cy="2448274"/>
            <a:chOff x="1773314" y="2636910"/>
            <a:chExt cx="4454870" cy="2448274"/>
          </a:xfrm>
        </p:grpSpPr>
        <p:grpSp>
          <p:nvGrpSpPr>
            <p:cNvPr id="54" name="Group 53"/>
            <p:cNvGrpSpPr/>
            <p:nvPr/>
          </p:nvGrpSpPr>
          <p:grpSpPr>
            <a:xfrm>
              <a:off x="1773314" y="2636910"/>
              <a:ext cx="3950814" cy="2277931"/>
              <a:chOff x="2555775" y="2996952"/>
              <a:chExt cx="4463996" cy="2573819"/>
            </a:xfrm>
          </p:grpSpPr>
          <p:sp>
            <p:nvSpPr>
              <p:cNvPr id="37" name="Line Callout 2 (No Border) 36"/>
              <p:cNvSpPr/>
              <p:nvPr/>
            </p:nvSpPr>
            <p:spPr>
              <a:xfrm rot="10800000">
                <a:off x="2555775" y="2996952"/>
                <a:ext cx="4463996" cy="2573819"/>
              </a:xfrm>
              <a:prstGeom prst="callout2">
                <a:avLst>
                  <a:gd name="adj1" fmla="val 67400"/>
                  <a:gd name="adj2" fmla="val -87"/>
                  <a:gd name="adj3" fmla="val 67400"/>
                  <a:gd name="adj4" fmla="val -10427"/>
                  <a:gd name="adj5" fmla="val 99297"/>
                  <a:gd name="adj6" fmla="val -40202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3" name="Group 52"/>
              <p:cNvGrpSpPr/>
              <p:nvPr/>
            </p:nvGrpSpPr>
            <p:grpSpPr>
              <a:xfrm>
                <a:off x="2954013" y="3246409"/>
                <a:ext cx="2233835" cy="2190039"/>
                <a:chOff x="1073339" y="3246409"/>
                <a:chExt cx="2233835" cy="2190039"/>
              </a:xfrm>
            </p:grpSpPr>
            <p:grpSp>
              <p:nvGrpSpPr>
                <p:cNvPr id="52" name="Group 51"/>
                <p:cNvGrpSpPr/>
                <p:nvPr/>
              </p:nvGrpSpPr>
              <p:grpSpPr>
                <a:xfrm>
                  <a:off x="1073339" y="3246409"/>
                  <a:ext cx="2233835" cy="2190039"/>
                  <a:chOff x="6739080" y="1229758"/>
                  <a:chExt cx="2233835" cy="2190039"/>
                </a:xfrm>
              </p:grpSpPr>
              <p:pic>
                <p:nvPicPr>
                  <p:cNvPr id="38" name="Picture 3" descr="D:\DownLoads\chrome downloads\ppt-128.png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02898" y="1659868"/>
                    <a:ext cx="395050" cy="39505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9" name="Picture 5" descr="D:\DownLoads\chrome downloads\mic-128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042911" y="2132429"/>
                    <a:ext cx="458526" cy="36538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0" name="Picture 6" descr="D:\DownLoads\chrome downloads\pen_paper_2-128.png"/>
                  <p:cNvPicPr>
                    <a:picLocks noChangeAspect="1" noChangeArrowheads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26406" y="2615749"/>
                    <a:ext cx="308768" cy="30876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7477872" y="1716363"/>
                    <a:ext cx="1222937" cy="3477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CN" altLang="en-US" sz="1400" dirty="0" smtClean="0">
                        <a:solidFill>
                          <a:prstClr val="black"/>
                        </a:solidFill>
                        <a:latin typeface="STKaiti" pitchFamily="2" charset="-122"/>
                        <a:ea typeface="STKaiti" pitchFamily="2" charset="-122"/>
                      </a:rPr>
                      <a:t>操控</a:t>
                    </a:r>
                    <a:r>
                      <a:rPr lang="zh-CN" altLang="en-US" sz="1400" dirty="0">
                        <a:solidFill>
                          <a:prstClr val="black"/>
                        </a:solidFill>
                        <a:latin typeface="STKaiti" pitchFamily="2" charset="-122"/>
                        <a:ea typeface="STKaiti" pitchFamily="2" charset="-122"/>
                      </a:rPr>
                      <a:t>幻灯片</a:t>
                    </a:r>
                    <a:endParaRPr lang="en-US" sz="1400" dirty="0">
                      <a:solidFill>
                        <a:prstClr val="black"/>
                      </a:solidFill>
                      <a:latin typeface="STKaiti" pitchFamily="2" charset="-122"/>
                      <a:ea typeface="STKaiti" pitchFamily="2" charset="-122"/>
                    </a:endParaRPr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7477871" y="2564477"/>
                    <a:ext cx="1178571" cy="4017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CN" altLang="en-US" sz="1400" dirty="0">
                        <a:solidFill>
                          <a:prstClr val="black"/>
                        </a:solidFill>
                        <a:latin typeface="STKaiti" pitchFamily="2" charset="-122"/>
                        <a:ea typeface="STKaiti" pitchFamily="2" charset="-122"/>
                      </a:rPr>
                      <a:t>电子白板</a:t>
                    </a:r>
                    <a:endParaRPr lang="en-US" sz="1400" dirty="0">
                      <a:solidFill>
                        <a:prstClr val="black"/>
                      </a:solidFill>
                      <a:latin typeface="STKaiti" pitchFamily="2" charset="-122"/>
                      <a:ea typeface="STKaiti" pitchFamily="2" charset="-122"/>
                    </a:endParaRPr>
                  </a:p>
                </p:txBody>
              </p:sp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7477871" y="3018010"/>
                    <a:ext cx="944196" cy="4017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CN" altLang="en-US" sz="1400" dirty="0">
                        <a:solidFill>
                          <a:prstClr val="black"/>
                        </a:solidFill>
                        <a:latin typeface="STKaiti" pitchFamily="2" charset="-122"/>
                        <a:ea typeface="STKaiti" pitchFamily="2" charset="-122"/>
                      </a:rPr>
                      <a:t>激光笔</a:t>
                    </a:r>
                    <a:endParaRPr lang="en-US" sz="1400" dirty="0">
                      <a:solidFill>
                        <a:prstClr val="black"/>
                      </a:solidFill>
                      <a:latin typeface="STKaiti" pitchFamily="2" charset="-122"/>
                      <a:ea typeface="STKaiti" pitchFamily="2" charset="-122"/>
                    </a:endParaRPr>
                  </a:p>
                </p:txBody>
              </p:sp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7477870" y="2132428"/>
                    <a:ext cx="1425793" cy="3477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CN" altLang="en-US" sz="1400" dirty="0">
                        <a:solidFill>
                          <a:prstClr val="black"/>
                        </a:solidFill>
                        <a:latin typeface="STKaiti" pitchFamily="2" charset="-122"/>
                        <a:ea typeface="STKaiti" pitchFamily="2" charset="-122"/>
                      </a:rPr>
                      <a:t>演讲实时录音</a:t>
                    </a:r>
                    <a:endParaRPr lang="en-US" sz="1400" dirty="0">
                      <a:solidFill>
                        <a:prstClr val="black"/>
                      </a:solidFill>
                      <a:latin typeface="STKaiti" pitchFamily="2" charset="-122"/>
                      <a:ea typeface="STKaiti" pitchFamily="2" charset="-122"/>
                    </a:endParaRPr>
                  </a:p>
                </p:txBody>
              </p:sp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6739080" y="1229758"/>
                    <a:ext cx="2063757" cy="441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600" dirty="0">
                        <a:solidFill>
                          <a:prstClr val="black"/>
                        </a:solidFill>
                        <a:latin typeface="STKaiti" pitchFamily="2" charset="-122"/>
                        <a:ea typeface="STKaiti" pitchFamily="2" charset="-122"/>
                      </a:rPr>
                      <a:t>APP</a:t>
                    </a:r>
                    <a:r>
                      <a:rPr lang="zh-CN" altLang="en-US" sz="1600" dirty="0">
                        <a:solidFill>
                          <a:prstClr val="black"/>
                        </a:solidFill>
                        <a:latin typeface="STKaiti" pitchFamily="2" charset="-122"/>
                        <a:ea typeface="STKaiti" pitchFamily="2" charset="-122"/>
                      </a:rPr>
                      <a:t>的主要功能</a:t>
                    </a:r>
                    <a:endParaRPr lang="en-US" sz="1600" dirty="0">
                      <a:solidFill>
                        <a:prstClr val="black"/>
                      </a:solidFill>
                      <a:latin typeface="STKaiti" pitchFamily="2" charset="-122"/>
                      <a:ea typeface="STKaiti" pitchFamily="2" charset="-122"/>
                    </a:endParaRPr>
                  </a:p>
                </p:txBody>
              </p:sp>
              <p:cxnSp>
                <p:nvCxnSpPr>
                  <p:cNvPr id="46" name="Straight Connector 45"/>
                  <p:cNvCxnSpPr/>
                  <p:nvPr/>
                </p:nvCxnSpPr>
                <p:spPr>
                  <a:xfrm>
                    <a:off x="6770929" y="1591333"/>
                    <a:ext cx="2201986" cy="7757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8" name="Oval 47"/>
                  <p:cNvSpPr/>
                  <p:nvPr/>
                </p:nvSpPr>
                <p:spPr>
                  <a:xfrm>
                    <a:off x="6770929" y="1682140"/>
                    <a:ext cx="265561" cy="265561"/>
                  </a:xfrm>
                  <a:prstGeom prst="ellipse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400" b="1" dirty="0">
                        <a:solidFill>
                          <a:prstClr val="white"/>
                        </a:solidFill>
                      </a:rPr>
                      <a:t>1</a:t>
                    </a:r>
                    <a:endParaRPr lang="en-US" sz="1400" b="1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9" name="Oval 48"/>
                  <p:cNvSpPr/>
                  <p:nvPr/>
                </p:nvSpPr>
                <p:spPr>
                  <a:xfrm>
                    <a:off x="6770929" y="2132429"/>
                    <a:ext cx="265561" cy="265561"/>
                  </a:xfrm>
                  <a:prstGeom prst="ellipse">
                    <a:avLst/>
                  </a:prstGeom>
                  <a:solidFill>
                    <a:srgbClr val="C00000"/>
                  </a:solidFill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400" b="1" dirty="0">
                        <a:solidFill>
                          <a:prstClr val="white"/>
                        </a:solidFill>
                      </a:rPr>
                      <a:t>2</a:t>
                    </a:r>
                    <a:endParaRPr lang="en-US" sz="1400" b="1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0" name="Oval 49"/>
                  <p:cNvSpPr/>
                  <p:nvPr/>
                </p:nvSpPr>
                <p:spPr>
                  <a:xfrm>
                    <a:off x="6770929" y="2615022"/>
                    <a:ext cx="265561" cy="265561"/>
                  </a:xfrm>
                  <a:prstGeom prst="ellipse">
                    <a:avLst/>
                  </a:prstGeom>
                  <a:solidFill>
                    <a:srgbClr val="FFC000"/>
                  </a:solidFill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400" b="1" dirty="0">
                        <a:solidFill>
                          <a:prstClr val="white"/>
                        </a:solidFill>
                      </a:rPr>
                      <a:t>3</a:t>
                    </a:r>
                    <a:endParaRPr lang="en-US" sz="1400" b="1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1" name="Oval 50"/>
                  <p:cNvSpPr/>
                  <p:nvPr/>
                </p:nvSpPr>
                <p:spPr>
                  <a:xfrm>
                    <a:off x="6770929" y="3068533"/>
                    <a:ext cx="265561" cy="265561"/>
                  </a:xfrm>
                  <a:prstGeom prst="ellipse">
                    <a:avLst/>
                  </a:prstGeom>
                  <a:solidFill>
                    <a:srgbClr val="4DB14D"/>
                  </a:solidFill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400" b="1" dirty="0">
                        <a:solidFill>
                          <a:prstClr val="white"/>
                        </a:solidFill>
                      </a:rPr>
                      <a:t>4</a:t>
                    </a:r>
                    <a:endParaRPr lang="en-US" sz="1400" b="1" dirty="0">
                      <a:solidFill>
                        <a:prstClr val="white"/>
                      </a:solidFill>
                    </a:endParaRPr>
                  </a:p>
                </p:txBody>
              </p:sp>
            </p:grpSp>
            <p:pic>
              <p:nvPicPr>
                <p:cNvPr id="9219" name="Picture 3" descr="D:\DownLoads\chrome downloads\laser_pointer.png"/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80625" y="5090153"/>
                  <a:ext cx="289369" cy="28936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5122" name="Picture 2" descr="D:\DownLoads\chrome downloads\Picture 3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0991" y="4027485"/>
              <a:ext cx="1987193" cy="1057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6" name="TextBox 65"/>
          <p:cNvSpPr txBox="1"/>
          <p:nvPr/>
        </p:nvSpPr>
        <p:spPr>
          <a:xfrm>
            <a:off x="3886200" y="1128674"/>
            <a:ext cx="963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HK" altLang="en-US" dirty="0">
                <a:solidFill>
                  <a:prstClr val="black"/>
                </a:solidFill>
                <a:latin typeface="STKaiti" pitchFamily="2" charset="-122"/>
                <a:ea typeface="STKaiti" pitchFamily="2" charset="-122"/>
              </a:rPr>
              <a:t>演</a:t>
            </a:r>
            <a:r>
              <a:rPr lang="zh-HK" altLang="en-US" dirty="0" smtClean="0">
                <a:solidFill>
                  <a:prstClr val="black"/>
                </a:solidFill>
                <a:latin typeface="STKaiti" pitchFamily="2" charset="-122"/>
                <a:ea typeface="STKaiti" pitchFamily="2" charset="-122"/>
              </a:rPr>
              <a:t>讲</a:t>
            </a:r>
            <a:r>
              <a:rPr lang="zh-CN" altLang="en-US" dirty="0" smtClean="0">
                <a:solidFill>
                  <a:prstClr val="black"/>
                </a:solidFill>
                <a:latin typeface="STKaiti" pitchFamily="2" charset="-122"/>
                <a:ea typeface="STKaiti" pitchFamily="2" charset="-122"/>
              </a:rPr>
              <a:t>时</a:t>
            </a:r>
            <a:endParaRPr lang="zh-CN" altLang="en-US" dirty="0">
              <a:solidFill>
                <a:prstClr val="black"/>
              </a:solidFill>
              <a:latin typeface="STKaiti" pitchFamily="2" charset="-122"/>
              <a:ea typeface="STKaiti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14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2400" dirty="0">
                <a:latin typeface="华文楷体" pitchFamily="2" charset="-122"/>
                <a:ea typeface="华文楷体" pitchFamily="2" charset="-122"/>
              </a:rPr>
              <a:t>我们的</a:t>
            </a:r>
            <a:r>
              <a:rPr lang="zh-CN" altLang="en-US" sz="2400" dirty="0" smtClean="0">
                <a:latin typeface="华文楷体" pitchFamily="2" charset="-122"/>
                <a:ea typeface="华文楷体" pitchFamily="2" charset="-122"/>
              </a:rPr>
              <a:t>方</a:t>
            </a:r>
            <a:r>
              <a:rPr lang="zh-CN" altLang="en-US" sz="2400" dirty="0">
                <a:latin typeface="华文楷体" pitchFamily="2" charset="-122"/>
                <a:ea typeface="华文楷体" pitchFamily="2" charset="-122"/>
              </a:rPr>
              <a:t>案</a:t>
            </a:r>
            <a:endParaRPr lang="en-US" sz="2400" dirty="0">
              <a:latin typeface="华文楷体" pitchFamily="2" charset="-122"/>
              <a:ea typeface="华文楷体" pitchFamily="2" charset="-122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954901" y="4948187"/>
            <a:ext cx="1793563" cy="1577157"/>
            <a:chOff x="2195736" y="3069768"/>
            <a:chExt cx="1872208" cy="1646312"/>
          </a:xfrm>
        </p:grpSpPr>
        <p:pic>
          <p:nvPicPr>
            <p:cNvPr id="9" name="Picture 2" descr="D:\DownLoads\chrome downloads\1371999655_Cloud_512x51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736" y="3069768"/>
              <a:ext cx="1646312" cy="1646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3" descr="D:\DownLoads\chrome downloads\1371996866_Backup_-_IBM_Server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808" y="3571477"/>
              <a:ext cx="1224136" cy="1009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218" name="Picture 2" descr="D:\DownLoads\chrome downloads\1372017452_folder_document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5229200"/>
            <a:ext cx="764865" cy="76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216" name="Group 9215"/>
          <p:cNvGrpSpPr/>
          <p:nvPr/>
        </p:nvGrpSpPr>
        <p:grpSpPr>
          <a:xfrm rot="10800000">
            <a:off x="6372200" y="4111861"/>
            <a:ext cx="2448272" cy="830997"/>
            <a:chOff x="4499993" y="5933327"/>
            <a:chExt cx="2952330" cy="592017"/>
          </a:xfrm>
        </p:grpSpPr>
        <p:sp>
          <p:nvSpPr>
            <p:cNvPr id="11" name="Rounded Rectangular Callout 10"/>
            <p:cNvSpPr/>
            <p:nvPr/>
          </p:nvSpPr>
          <p:spPr>
            <a:xfrm rot="10800000">
              <a:off x="4499993" y="5934533"/>
              <a:ext cx="2952330" cy="590810"/>
            </a:xfrm>
            <a:prstGeom prst="wedgeRoundRectCallout">
              <a:avLst>
                <a:gd name="adj1" fmla="val -20431"/>
                <a:gd name="adj2" fmla="val 78580"/>
                <a:gd name="adj3" fmla="val 16667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4644008" y="5933327"/>
              <a:ext cx="2641903" cy="592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itchFamily="2" charset="-122"/>
                  <a:ea typeface="华文楷体" pitchFamily="2" charset="-122"/>
                </a:rPr>
                <a:t>讲者进行简报时，简报内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itchFamily="2" charset="-122"/>
                  <a:ea typeface="华文楷体" pitchFamily="2" charset="-122"/>
                </a:rPr>
                <a:t>容自</a:t>
              </a:r>
              <a:r>
                <a:rPr lang="zh-CN" altLang="en-US" sz="16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itchFamily="2" charset="-122"/>
                  <a:ea typeface="华文楷体" pitchFamily="2" charset="-122"/>
                </a:rPr>
                <a:t>动在云端存档，发布。</a:t>
              </a:r>
              <a:endPara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itchFamily="2" charset="-122"/>
                <a:ea typeface="华文楷体" pitchFamily="2" charset="-122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259632" y="1772816"/>
            <a:ext cx="3600400" cy="3176421"/>
            <a:chOff x="1259633" y="1476714"/>
            <a:chExt cx="3600400" cy="3176421"/>
          </a:xfrm>
        </p:grpSpPr>
        <p:sp>
          <p:nvSpPr>
            <p:cNvPr id="17" name="Line Callout 2 (No Border) 16"/>
            <p:cNvSpPr/>
            <p:nvPr/>
          </p:nvSpPr>
          <p:spPr>
            <a:xfrm rot="10800000">
              <a:off x="1259633" y="1476714"/>
              <a:ext cx="3600400" cy="3176421"/>
            </a:xfrm>
            <a:prstGeom prst="callout2">
              <a:avLst>
                <a:gd name="adj1" fmla="val -516"/>
                <a:gd name="adj2" fmla="val 3541"/>
                <a:gd name="adj3" fmla="val -13601"/>
                <a:gd name="adj4" fmla="val 3426"/>
                <a:gd name="adj5" fmla="val -19340"/>
                <a:gd name="adj6" fmla="val -5585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21" name="Picture 3" descr="D:\DownLoads\chrome downloads\ppt-128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3694" y="2156282"/>
              <a:ext cx="395050" cy="39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5" descr="D:\DownLoads\chrome downloads\mic-128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3707" y="2628843"/>
              <a:ext cx="458526" cy="365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 descr="D:\DownLoads\chrome downloads\pen_paper_2-128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7202" y="3112163"/>
              <a:ext cx="308768" cy="308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2468667" y="2212778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prstClr val="black"/>
                  </a:solidFill>
                  <a:latin typeface="STKaiti" pitchFamily="2" charset="-122"/>
                  <a:ea typeface="STKaiti" pitchFamily="2" charset="-122"/>
                </a:rPr>
                <a:t>简报</a:t>
              </a:r>
              <a:r>
                <a:rPr lang="zh-CN" altLang="en-US" sz="1600" dirty="0" smtClean="0">
                  <a:solidFill>
                    <a:prstClr val="black"/>
                  </a:solidFill>
                  <a:latin typeface="STKaiti" pitchFamily="2" charset="-122"/>
                  <a:ea typeface="STKaiti" pitchFamily="2" charset="-122"/>
                </a:rPr>
                <a:t>幻</a:t>
              </a:r>
              <a:r>
                <a:rPr lang="zh-CN" altLang="en-US" sz="1600" dirty="0">
                  <a:solidFill>
                    <a:prstClr val="black"/>
                  </a:solidFill>
                  <a:latin typeface="STKaiti" pitchFamily="2" charset="-122"/>
                  <a:ea typeface="STKaiti" pitchFamily="2" charset="-122"/>
                </a:rPr>
                <a:t>灯片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468667" y="3060891"/>
              <a:ext cx="18261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prstClr val="black"/>
                  </a:solidFill>
                  <a:latin typeface="STKaiti" pitchFamily="2" charset="-122"/>
                  <a:ea typeface="STKaiti" pitchFamily="2" charset="-122"/>
                </a:rPr>
                <a:t>电子白板上的板书</a:t>
              </a:r>
              <a:endParaRPr lang="en-US" sz="1600" dirty="0">
                <a:solidFill>
                  <a:prstClr val="black"/>
                </a:solidFill>
                <a:latin typeface="STKaiti" pitchFamily="2" charset="-122"/>
                <a:ea typeface="STKaiti" pitchFamily="2" charset="-122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468667" y="3514425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prstClr val="black"/>
                  </a:solidFill>
                  <a:latin typeface="STKaiti" pitchFamily="2" charset="-122"/>
                  <a:ea typeface="STKaiti" pitchFamily="2" charset="-122"/>
                </a:rPr>
                <a:t>激光笔轨迹</a:t>
              </a:r>
              <a:endParaRPr lang="en-US" sz="1600" dirty="0">
                <a:solidFill>
                  <a:prstClr val="black"/>
                </a:solidFill>
                <a:latin typeface="STKaiti" pitchFamily="2" charset="-122"/>
                <a:ea typeface="STKaiti" pitchFamily="2" charset="-122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468667" y="262884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prstClr val="black"/>
                  </a:solidFill>
                  <a:latin typeface="STKaiti" pitchFamily="2" charset="-122"/>
                  <a:ea typeface="STKaiti" pitchFamily="2" charset="-122"/>
                </a:rPr>
                <a:t>讲者录音</a:t>
              </a:r>
              <a:endParaRPr lang="en-US" sz="1600" dirty="0">
                <a:solidFill>
                  <a:prstClr val="black"/>
                </a:solidFill>
                <a:latin typeface="STKaiti" pitchFamily="2" charset="-122"/>
                <a:ea typeface="STKaiti" pitchFamily="2" charset="-122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729876" y="1726172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prstClr val="black"/>
                  </a:solidFill>
                  <a:latin typeface="STKaiti" pitchFamily="2" charset="-122"/>
                  <a:ea typeface="STKaiti" pitchFamily="2" charset="-122"/>
                </a:rPr>
                <a:t>存档内容包括</a:t>
              </a:r>
              <a:endParaRPr lang="en-US" dirty="0">
                <a:solidFill>
                  <a:prstClr val="black"/>
                </a:solidFill>
                <a:latin typeface="STKaiti" pitchFamily="2" charset="-122"/>
                <a:ea typeface="STKaiti" pitchFamily="2" charset="-122"/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1761725" y="2087747"/>
              <a:ext cx="154705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1761725" y="2178554"/>
              <a:ext cx="265561" cy="265561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prstClr val="white"/>
                  </a:solidFill>
                </a:rPr>
                <a:t>1</a:t>
              </a:r>
              <a:endParaRPr 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1761725" y="2628843"/>
              <a:ext cx="265561" cy="265561"/>
            </a:xfrm>
            <a:prstGeom prst="ellipse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prstClr val="white"/>
                  </a:solidFill>
                </a:rPr>
                <a:t>2</a:t>
              </a:r>
              <a:endParaRPr 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1761725" y="3111436"/>
              <a:ext cx="265561" cy="265561"/>
            </a:xfrm>
            <a:prstGeom prst="ellipse">
              <a:avLst/>
            </a:prstGeom>
            <a:solidFill>
              <a:srgbClr val="FFC000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prstClr val="white"/>
                  </a:solidFill>
                </a:rPr>
                <a:t>3</a:t>
              </a:r>
              <a:endParaRPr 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761725" y="3564947"/>
              <a:ext cx="265561" cy="265561"/>
            </a:xfrm>
            <a:prstGeom prst="ellipse">
              <a:avLst/>
            </a:prstGeom>
            <a:solidFill>
              <a:srgbClr val="4DB14D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prstClr val="white"/>
                  </a:solidFill>
                </a:rPr>
                <a:t>4</a:t>
              </a:r>
              <a:endParaRPr lang="en-US" sz="1400" b="1" dirty="0">
                <a:solidFill>
                  <a:prstClr val="white"/>
                </a:solidFill>
              </a:endParaRPr>
            </a:p>
          </p:txBody>
        </p:sp>
        <p:pic>
          <p:nvPicPr>
            <p:cNvPr id="20" name="Picture 3" descr="D:\DownLoads\chrome downloads\laser_pointer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7162" y="3569916"/>
              <a:ext cx="289369" cy="289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Oval 35"/>
            <p:cNvSpPr/>
            <p:nvPr/>
          </p:nvSpPr>
          <p:spPr>
            <a:xfrm>
              <a:off x="1763688" y="4027535"/>
              <a:ext cx="265561" cy="265561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prstClr val="white"/>
                  </a:solidFill>
                </a:rPr>
                <a:t>5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483768" y="4005064"/>
              <a:ext cx="20313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prstClr val="black"/>
                  </a:solidFill>
                  <a:latin typeface="STKaiti" pitchFamily="2" charset="-122"/>
                  <a:ea typeface="STKaiti" pitchFamily="2" charset="-122"/>
                </a:rPr>
                <a:t>讲者观</a:t>
              </a:r>
              <a:r>
                <a:rPr lang="zh-CN" altLang="en-US" sz="1600" dirty="0" smtClean="0">
                  <a:solidFill>
                    <a:prstClr val="black"/>
                  </a:solidFill>
                  <a:latin typeface="STKaiti" pitchFamily="2" charset="-122"/>
                  <a:ea typeface="STKaiti" pitchFamily="2" charset="-122"/>
                </a:rPr>
                <a:t>众之间的回应</a:t>
              </a:r>
              <a:endParaRPr lang="en-US" sz="1600" dirty="0">
                <a:solidFill>
                  <a:prstClr val="black"/>
                </a:solidFill>
                <a:latin typeface="STKaiti" pitchFamily="2" charset="-122"/>
                <a:ea typeface="STKaiti" pitchFamily="2" charset="-122"/>
              </a:endParaRPr>
            </a:p>
          </p:txBody>
        </p:sp>
        <p:pic>
          <p:nvPicPr>
            <p:cNvPr id="9219" name="Picture 3" descr="D:\DownLoads\chrome downloads\1372018353_comment_edit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9219" y="3984176"/>
              <a:ext cx="324000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Title 1"/>
          <p:cNvSpPr txBox="1">
            <a:spLocks/>
          </p:cNvSpPr>
          <p:nvPr/>
        </p:nvSpPr>
        <p:spPr>
          <a:xfrm>
            <a:off x="2027285" y="260648"/>
            <a:ext cx="888141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华文楷体" pitchFamily="2" charset="-122"/>
                <a:ea typeface="华文楷体" pitchFamily="2" charset="-122"/>
              </a:rPr>
              <a:t>(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itchFamily="2" charset="-122"/>
                <a:ea typeface="华文楷体" pitchFamily="2" charset="-122"/>
              </a:rPr>
              <a:t>录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itchFamily="2" charset="-122"/>
                <a:ea typeface="华文楷体" pitchFamily="2" charset="-122"/>
              </a:rPr>
              <a:t>制简报</a:t>
            </a:r>
            <a:r>
              <a:rPr lang="en-US" altLang="zh-CN" sz="2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华文楷体" pitchFamily="2" charset="-122"/>
                <a:ea typeface="华文楷体" pitchFamily="2" charset="-122"/>
              </a:rPr>
              <a:t>)</a:t>
            </a:r>
            <a:endParaRPr lang="en-US" sz="2400" dirty="0">
              <a:solidFill>
                <a:prstClr val="black">
                  <a:lumMod val="65000"/>
                  <a:lumOff val="35000"/>
                </a:prstClr>
              </a:solidFill>
              <a:latin typeface="华文楷体" pitchFamily="2" charset="-122"/>
              <a:ea typeface="华文楷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897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2400" dirty="0">
                <a:latin typeface="华文楷体" pitchFamily="2" charset="-122"/>
                <a:ea typeface="华文楷体" pitchFamily="2" charset="-122"/>
              </a:rPr>
              <a:t>我们的</a:t>
            </a:r>
            <a:r>
              <a:rPr lang="zh-CN" altLang="en-US" sz="2400" dirty="0" smtClean="0">
                <a:latin typeface="华文楷体" pitchFamily="2" charset="-122"/>
                <a:ea typeface="华文楷体" pitchFamily="2" charset="-122"/>
              </a:rPr>
              <a:t>方</a:t>
            </a:r>
            <a:r>
              <a:rPr lang="zh-CN" altLang="en-US" sz="2400" dirty="0">
                <a:latin typeface="华文楷体" pitchFamily="2" charset="-122"/>
                <a:ea typeface="华文楷体" pitchFamily="2" charset="-122"/>
              </a:rPr>
              <a:t>案</a:t>
            </a:r>
            <a:endParaRPr lang="en-US" sz="2400" dirty="0">
              <a:latin typeface="华文楷体" pitchFamily="2" charset="-122"/>
              <a:ea typeface="华文楷体" pitchFamily="2" charset="-122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954901" y="4948187"/>
            <a:ext cx="1793563" cy="1577157"/>
            <a:chOff x="2195736" y="3069768"/>
            <a:chExt cx="1872208" cy="1646312"/>
          </a:xfrm>
        </p:grpSpPr>
        <p:pic>
          <p:nvPicPr>
            <p:cNvPr id="9" name="Picture 2" descr="D:\DownLoads\chrome downloads\1371999655_Cloud_512x51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736" y="3069768"/>
              <a:ext cx="1646312" cy="1646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3" descr="D:\DownLoads\chrome downloads\1371996866_Backup_-_IBM_Server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808" y="3571477"/>
              <a:ext cx="1224136" cy="1009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218" name="Picture 2" descr="D:\DownLoads\chrome downloads\1372017452_folder_document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463" y="5616463"/>
            <a:ext cx="764865" cy="76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11760" y="3933057"/>
            <a:ext cx="4409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zh-CN" altLang="en-US" dirty="0">
                <a:solidFill>
                  <a:prstClr val="black"/>
                </a:solidFill>
                <a:latin typeface="华文楷体" pitchFamily="2" charset="-122"/>
                <a:ea typeface="华文楷体" pitchFamily="2" charset="-122"/>
              </a:rPr>
              <a:t>用户在简报后</a:t>
            </a:r>
            <a:r>
              <a:rPr lang="zh-CN" altLang="en-US" dirty="0" smtClean="0">
                <a:solidFill>
                  <a:prstClr val="black"/>
                </a:solidFill>
                <a:latin typeface="华文楷体" pitchFamily="2" charset="-122"/>
                <a:ea typeface="华文楷体" pitchFamily="2" charset="-122"/>
              </a:rPr>
              <a:t>可在网上查看</a:t>
            </a:r>
            <a:r>
              <a:rPr lang="zh-CN" altLang="en-US" dirty="0">
                <a:solidFill>
                  <a:prstClr val="black"/>
                </a:solidFill>
                <a:latin typeface="华文楷体" pitchFamily="2" charset="-122"/>
                <a:ea typeface="华文楷体" pitchFamily="2" charset="-122"/>
              </a:rPr>
              <a:t>简</a:t>
            </a:r>
            <a:r>
              <a:rPr lang="zh-CN" altLang="en-US" dirty="0" smtClean="0">
                <a:solidFill>
                  <a:prstClr val="black"/>
                </a:solidFill>
                <a:latin typeface="华文楷体" pitchFamily="2" charset="-122"/>
                <a:ea typeface="华文楷体" pitchFamily="2" charset="-122"/>
              </a:rPr>
              <a:t>报和</a:t>
            </a:r>
            <a:r>
              <a:rPr lang="zh-CN" altLang="en-US" dirty="0">
                <a:solidFill>
                  <a:prstClr val="black"/>
                </a:solidFill>
                <a:latin typeface="华文楷体" pitchFamily="2" charset="-122"/>
                <a:ea typeface="华文楷体" pitchFamily="2" charset="-122"/>
              </a:rPr>
              <a:t>回放内容</a:t>
            </a:r>
            <a:endParaRPr lang="en-US" altLang="zh-CN" dirty="0">
              <a:solidFill>
                <a:prstClr val="black"/>
              </a:solidFill>
              <a:latin typeface="华文楷体" pitchFamily="2" charset="-122"/>
              <a:ea typeface="华文楷体" pitchFamily="2" charset="-122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827584" y="1196752"/>
            <a:ext cx="7776864" cy="4347702"/>
            <a:chOff x="827584" y="1196752"/>
            <a:chExt cx="7776864" cy="4347702"/>
          </a:xfrm>
        </p:grpSpPr>
        <p:grpSp>
          <p:nvGrpSpPr>
            <p:cNvPr id="13" name="Group 12"/>
            <p:cNvGrpSpPr/>
            <p:nvPr/>
          </p:nvGrpSpPr>
          <p:grpSpPr>
            <a:xfrm>
              <a:off x="827584" y="1196752"/>
              <a:ext cx="7776864" cy="2565065"/>
              <a:chOff x="827584" y="1196752"/>
              <a:chExt cx="7776864" cy="2565065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827584" y="1196752"/>
                <a:ext cx="7776864" cy="256506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pic>
            <p:nvPicPr>
              <p:cNvPr id="10242" name="Picture 2" descr="C:\Users\ZHANG\Desktop\Unnamed QQ Screenshot20130623232721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15247" y="1268760"/>
                <a:ext cx="3627623" cy="24484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43" name="Picture 3" descr="C:\Users\ZHANG\Desktop\Unnamed QQ Screenshot20130623232902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1600" y="1264921"/>
                <a:ext cx="3611522" cy="24540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" name="Up Arrow 1"/>
            <p:cNvSpPr/>
            <p:nvPr/>
          </p:nvSpPr>
          <p:spPr>
            <a:xfrm>
              <a:off x="6985992" y="3861048"/>
              <a:ext cx="216024" cy="1683406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0244" name="Picture 4" descr="D:\DownLoads\chrome downloads\1372019892_elementary_school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6480" y="4831432"/>
              <a:ext cx="685800" cy="68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TextBox 45"/>
          <p:cNvSpPr txBox="1"/>
          <p:nvPr/>
        </p:nvSpPr>
        <p:spPr>
          <a:xfrm>
            <a:off x="2411760" y="4532620"/>
            <a:ext cx="4409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zh-CN" altLang="en-US" dirty="0" smtClean="0">
                <a:solidFill>
                  <a:prstClr val="black"/>
                </a:solidFill>
                <a:latin typeface="华文楷体" pitchFamily="2" charset="-122"/>
                <a:ea typeface="华文楷体" pitchFamily="2" charset="-122"/>
              </a:rPr>
              <a:t>简报内容</a:t>
            </a:r>
            <a:r>
              <a:rPr lang="zh-CN" altLang="en-US" dirty="0">
                <a:solidFill>
                  <a:prstClr val="black"/>
                </a:solidFill>
                <a:latin typeface="华文楷体" pitchFamily="2" charset="-122"/>
                <a:ea typeface="华文楷体" pitchFamily="2" charset="-122"/>
              </a:rPr>
              <a:t>紧密</a:t>
            </a:r>
            <a:r>
              <a:rPr lang="zh-CN" altLang="en-US" dirty="0" smtClean="0">
                <a:solidFill>
                  <a:prstClr val="black"/>
                </a:solidFill>
                <a:latin typeface="华文楷体" pitchFamily="2" charset="-122"/>
                <a:ea typeface="华文楷体" pitchFamily="2" charset="-122"/>
              </a:rPr>
              <a:t>同步，语音和幻灯片不会脱轨。</a:t>
            </a:r>
            <a:endParaRPr lang="en-US" altLang="zh-CN" dirty="0">
              <a:solidFill>
                <a:prstClr val="black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411760" y="5105400"/>
            <a:ext cx="4409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zh-CN" altLang="en-US" dirty="0">
                <a:solidFill>
                  <a:prstClr val="black"/>
                </a:solidFill>
                <a:latin typeface="华文楷体" pitchFamily="2" charset="-122"/>
                <a:ea typeface="华文楷体" pitchFamily="2" charset="-122"/>
              </a:rPr>
              <a:t>可针</a:t>
            </a:r>
            <a:r>
              <a:rPr lang="zh-CN" altLang="en-US" dirty="0" smtClean="0">
                <a:solidFill>
                  <a:prstClr val="black"/>
                </a:solidFill>
                <a:latin typeface="华文楷体" pitchFamily="2" charset="-122"/>
                <a:ea typeface="华文楷体" pitchFamily="2" charset="-122"/>
              </a:rPr>
              <a:t>对有用的资讯点</a:t>
            </a:r>
            <a:r>
              <a:rPr lang="zh-CN" altLang="en-US" dirty="0">
                <a:solidFill>
                  <a:prstClr val="black"/>
                </a:solidFill>
                <a:latin typeface="华文楷体" pitchFamily="2" charset="-122"/>
                <a:ea typeface="华文楷体" pitchFamily="2" charset="-122"/>
              </a:rPr>
              <a:t>进</a:t>
            </a:r>
            <a:r>
              <a:rPr lang="zh-CN" altLang="en-US" dirty="0" smtClean="0">
                <a:solidFill>
                  <a:prstClr val="black"/>
                </a:solidFill>
                <a:latin typeface="华文楷体" pitchFamily="2" charset="-122"/>
                <a:ea typeface="华文楷体" pitchFamily="2" charset="-122"/>
              </a:rPr>
              <a:t>行关键字搜</a:t>
            </a:r>
            <a:r>
              <a:rPr lang="zh-CN" altLang="en-US" dirty="0">
                <a:solidFill>
                  <a:prstClr val="black"/>
                </a:solidFill>
                <a:latin typeface="华文楷体" pitchFamily="2" charset="-122"/>
                <a:ea typeface="华文楷体" pitchFamily="2" charset="-122"/>
              </a:rPr>
              <a:t>索</a:t>
            </a:r>
            <a:endParaRPr lang="en-US" altLang="zh-CN" dirty="0">
              <a:solidFill>
                <a:prstClr val="black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1905000" y="260648"/>
            <a:ext cx="900370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华文楷体" pitchFamily="2" charset="-122"/>
                <a:ea typeface="华文楷体" pitchFamily="2" charset="-122"/>
              </a:rPr>
              <a:t>(</a:t>
            </a:r>
            <a:r>
              <a:rPr lang="zh-CN" altLang="en-US" sz="2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华文楷体" pitchFamily="2" charset="-122"/>
                <a:ea typeface="华文楷体" pitchFamily="2" charset="-122"/>
              </a:rPr>
              <a:t>简报回顾</a:t>
            </a:r>
            <a:r>
              <a:rPr lang="en-US" altLang="zh-CN" sz="2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华文楷体" pitchFamily="2" charset="-122"/>
                <a:ea typeface="华文楷体" pitchFamily="2" charset="-122"/>
              </a:rPr>
              <a:t>)</a:t>
            </a:r>
            <a:endParaRPr lang="en-US" sz="2400" dirty="0">
              <a:solidFill>
                <a:prstClr val="black">
                  <a:lumMod val="65000"/>
                  <a:lumOff val="35000"/>
                </a:prst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27584" y="5229200"/>
            <a:ext cx="144016" cy="1644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62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6" grpId="0"/>
      <p:bldP spid="47" grpId="0"/>
      <p:bldP spid="5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2400" dirty="0">
                <a:latin typeface="华文楷体" pitchFamily="2" charset="-122"/>
                <a:ea typeface="华文楷体" pitchFamily="2" charset="-122"/>
              </a:rPr>
              <a:t>手机触控录</a:t>
            </a:r>
            <a:r>
              <a:rPr lang="zh-CN" altLang="en-US" sz="2400" dirty="0">
                <a:latin typeface="华文楷体" pitchFamily="2" charset="-122"/>
                <a:ea typeface="华文楷体" pitchFamily="2" charset="-122"/>
              </a:rPr>
              <a:t>制</a:t>
            </a:r>
            <a:r>
              <a:rPr lang="zh-CN" altLang="en-US" sz="2400" dirty="0" smtClean="0">
                <a:latin typeface="华文楷体" pitchFamily="2" charset="-122"/>
                <a:ea typeface="华文楷体" pitchFamily="2" charset="-122"/>
              </a:rPr>
              <a:t>的好处（</a:t>
            </a:r>
            <a:r>
              <a:rPr lang="zh-CN" altLang="en-US" sz="2400" dirty="0" smtClean="0">
                <a:latin typeface="华文楷体" pitchFamily="2" charset="-122"/>
                <a:ea typeface="华文楷体" pitchFamily="2" charset="-122"/>
              </a:rPr>
              <a:t>非视频）</a:t>
            </a:r>
            <a:endParaRPr lang="en-US" sz="2400" dirty="0">
              <a:latin typeface="华文楷体" pitchFamily="2" charset="-122"/>
              <a:ea typeface="华文楷体" pitchFamily="2" charset="-122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2121842"/>
              </p:ext>
            </p:extLst>
          </p:nvPr>
        </p:nvGraphicFramePr>
        <p:xfrm>
          <a:off x="598609" y="1340768"/>
          <a:ext cx="8085741" cy="48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2" descr="D:\DownLoads\chrome downloads\bullseye_arrow-256.png"/>
          <p:cNvPicPr>
            <a:picLocks noChangeAspect="1" noChangeArrowheads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218" y="3347130"/>
            <a:ext cx="883804" cy="88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D:\DownLoads\chrome downloads\keyword-image-1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107" y="4581128"/>
            <a:ext cx="1099567" cy="98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D:\DownLoads\chrome downloads\1370184421_ChronologicalReview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477" y="2348359"/>
            <a:ext cx="1258963" cy="125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080022" y="4005064"/>
            <a:ext cx="23722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当前</a:t>
            </a:r>
            <a:r>
              <a:rPr lang="zh-CN" altLang="en-US" sz="1400" dirty="0" smtClean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：用户难</a:t>
            </a:r>
            <a:r>
              <a:rPr lang="zh-CN" altLang="en-US" sz="1400" dirty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以定位</a:t>
            </a:r>
            <a:r>
              <a:rPr lang="zh-CN" altLang="en-US" sz="1400" dirty="0" smtClean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到</a:t>
            </a:r>
            <a:r>
              <a:rPr lang="zh-CN" altLang="en-US" sz="1400" dirty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简</a:t>
            </a:r>
            <a:r>
              <a:rPr lang="zh-CN" altLang="en-US" sz="1400" dirty="0" smtClean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报</a:t>
            </a:r>
            <a:r>
              <a:rPr lang="zh-CN" altLang="en-US" sz="1400" dirty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存</a:t>
            </a:r>
            <a:r>
              <a:rPr lang="zh-CN" altLang="en-US" sz="1400" dirty="0" smtClean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档里</a:t>
            </a:r>
            <a:r>
              <a:rPr lang="zh-CN" altLang="en-US" sz="1400" dirty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面的具</a:t>
            </a:r>
            <a:r>
              <a:rPr lang="zh-CN" altLang="en-US" sz="1400" dirty="0" smtClean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体</a:t>
            </a:r>
            <a:r>
              <a:rPr lang="zh-CN" altLang="en-US" sz="1400" dirty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资讯</a:t>
            </a:r>
            <a:r>
              <a:rPr lang="zh-CN" altLang="en-US" sz="1400" dirty="0" smtClean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点</a:t>
            </a:r>
            <a:r>
              <a:rPr lang="zh-CN" altLang="en-US" sz="1400" dirty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，用户体验</a:t>
            </a:r>
            <a:r>
              <a:rPr lang="zh-CN" altLang="en-US" sz="1400" dirty="0" smtClean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差，</a:t>
            </a:r>
            <a:r>
              <a:rPr lang="zh-CN" altLang="en-US" sz="1400" dirty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不</a:t>
            </a:r>
            <a:r>
              <a:rPr lang="zh-CN" altLang="en-US" sz="1400" dirty="0" smtClean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便</a:t>
            </a:r>
            <a:r>
              <a:rPr lang="zh-CN" altLang="en-US" sz="1400" dirty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寻找</a:t>
            </a:r>
            <a:r>
              <a:rPr lang="zh-CN" altLang="en-US" sz="1400" dirty="0" smtClean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生</a:t>
            </a:r>
            <a:r>
              <a:rPr lang="zh-CN" altLang="en-US" sz="1400" dirty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意。</a:t>
            </a:r>
            <a:endParaRPr lang="en-US" sz="1400" dirty="0">
              <a:solidFill>
                <a:prstClr val="white"/>
              </a:solidFill>
              <a:latin typeface="STKaiti" pitchFamily="2" charset="-122"/>
              <a:ea typeface="STKaiti" pitchFamily="2" charset="-122"/>
            </a:endParaRPr>
          </a:p>
          <a:p>
            <a:endParaRPr lang="en-US" altLang="zh-CN" sz="1400" b="1" dirty="0">
              <a:solidFill>
                <a:prstClr val="white"/>
              </a:solidFill>
              <a:latin typeface="STKaiti" pitchFamily="2" charset="-122"/>
              <a:ea typeface="STKaiti" pitchFamily="2" charset="-122"/>
            </a:endParaRPr>
          </a:p>
          <a:p>
            <a:r>
              <a:rPr lang="zh-CN" altLang="en-US" b="1" dirty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我们</a:t>
            </a:r>
            <a:r>
              <a:rPr lang="zh-CN" altLang="en-US" b="1" dirty="0" smtClean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：</a:t>
            </a:r>
            <a:r>
              <a:rPr lang="zh-CN" altLang="en-US" sz="1400" dirty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用户</a:t>
            </a:r>
            <a:r>
              <a:rPr lang="zh-CN" altLang="en-US" sz="1400" dirty="0" smtClean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可</a:t>
            </a:r>
            <a:r>
              <a:rPr lang="zh-CN" altLang="en-US" sz="1400" dirty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以搜索存</a:t>
            </a:r>
            <a:r>
              <a:rPr lang="zh-CN" altLang="en-US" sz="1400" dirty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档材料里</a:t>
            </a:r>
            <a:r>
              <a:rPr lang="zh-CN" altLang="en-US" sz="1400" dirty="0" smtClean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面的文</a:t>
            </a:r>
            <a:r>
              <a:rPr lang="zh-CN" altLang="en-US" sz="1400" dirty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字讯</a:t>
            </a:r>
            <a:r>
              <a:rPr lang="zh-CN" altLang="en-US" sz="1400" dirty="0" smtClean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息，轻</a:t>
            </a:r>
            <a:r>
              <a:rPr lang="zh-CN" altLang="en-US" sz="1400" dirty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易地针对资讯点快速查找相关内容</a:t>
            </a:r>
            <a:r>
              <a:rPr lang="zh-CN" altLang="en-US" sz="1400" dirty="0" smtClean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，便于寻</a:t>
            </a:r>
            <a:r>
              <a:rPr lang="zh-CN" altLang="en-US" sz="1400" dirty="0" smtClean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找生意机会，事</a:t>
            </a:r>
            <a:r>
              <a:rPr lang="zh-CN" altLang="en-US" sz="1400" dirty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半功倍。</a:t>
            </a:r>
            <a:endParaRPr lang="en-US" sz="1400" dirty="0">
              <a:solidFill>
                <a:prstClr val="white"/>
              </a:solidFill>
              <a:latin typeface="STKaiti" pitchFamily="2" charset="-122"/>
              <a:ea typeface="STKaiti" pitchFamily="2" charset="-122"/>
            </a:endParaRPr>
          </a:p>
          <a:p>
            <a:endParaRPr lang="en-US" sz="1400" dirty="0">
              <a:solidFill>
                <a:prstClr val="white"/>
              </a:solidFill>
              <a:latin typeface="STKaiti" pitchFamily="2" charset="-122"/>
              <a:ea typeface="STKaiti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35696" y="1412776"/>
            <a:ext cx="23659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当前</a:t>
            </a:r>
            <a:r>
              <a:rPr lang="zh-CN" altLang="en-US" sz="1400" dirty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：硬件成本、</a:t>
            </a:r>
            <a:r>
              <a:rPr lang="zh-CN" altLang="en-US" sz="1400" dirty="0" smtClean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人手操</a:t>
            </a:r>
            <a:r>
              <a:rPr lang="zh-CN" altLang="en-US" sz="1400" dirty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作的成本极高，难</a:t>
            </a:r>
            <a:r>
              <a:rPr lang="zh-CN" altLang="en-US" sz="1400" dirty="0" smtClean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以为各个简报录影。</a:t>
            </a:r>
            <a:endParaRPr lang="en-US" altLang="zh-CN" sz="1400" dirty="0">
              <a:solidFill>
                <a:prstClr val="white"/>
              </a:solidFill>
              <a:latin typeface="STKaiti" pitchFamily="2" charset="-122"/>
              <a:ea typeface="STKaiti" pitchFamily="2" charset="-122"/>
            </a:endParaRPr>
          </a:p>
          <a:p>
            <a:endParaRPr lang="en-US" altLang="zh-CN" sz="1400" dirty="0">
              <a:solidFill>
                <a:prstClr val="white"/>
              </a:solidFill>
              <a:latin typeface="STKaiti" pitchFamily="2" charset="-122"/>
              <a:ea typeface="STKaiti" pitchFamily="2" charset="-122"/>
            </a:endParaRPr>
          </a:p>
          <a:p>
            <a:r>
              <a:rPr lang="zh-CN" altLang="en-US" b="1" dirty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我们</a:t>
            </a:r>
            <a:r>
              <a:rPr lang="zh-CN" altLang="en-US" b="1" dirty="0" smtClean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：</a:t>
            </a:r>
            <a:r>
              <a:rPr lang="zh-CN" altLang="en-US" sz="1400" dirty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讲</a:t>
            </a:r>
            <a:r>
              <a:rPr lang="zh-CN" altLang="en-US" sz="1400" dirty="0" smtClean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者</a:t>
            </a:r>
            <a:r>
              <a:rPr lang="zh-CN" altLang="en-US" sz="1400" dirty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现场进行简</a:t>
            </a:r>
            <a:r>
              <a:rPr lang="zh-CN" altLang="en-US" sz="1400" dirty="0" smtClean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报时，利用智</a:t>
            </a:r>
            <a:r>
              <a:rPr lang="zh-CN" altLang="en-US" sz="1400" dirty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能手机或</a:t>
            </a:r>
            <a:r>
              <a:rPr lang="zh-CN" altLang="en-US" sz="1400" dirty="0" smtClean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平板自</a:t>
            </a:r>
            <a:r>
              <a:rPr lang="zh-CN" altLang="en-US" sz="1400" dirty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动化录</a:t>
            </a:r>
            <a:r>
              <a:rPr lang="zh-CN" altLang="en-US" sz="1400" dirty="0" smtClean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制，存档、发布、</a:t>
            </a:r>
            <a:r>
              <a:rPr lang="zh-CN" altLang="en-US" sz="1400" dirty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直播简报</a:t>
            </a:r>
            <a:r>
              <a:rPr lang="zh-CN" altLang="en-US" sz="1400" dirty="0" smtClean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。免人手和摄</a:t>
            </a:r>
            <a:r>
              <a:rPr lang="zh-CN" altLang="en-US" sz="1400" dirty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录设</a:t>
            </a:r>
            <a:r>
              <a:rPr lang="zh-CN" altLang="en-US" sz="1400" dirty="0" smtClean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备，能为</a:t>
            </a:r>
            <a:r>
              <a:rPr lang="zh-CN" altLang="en-US" sz="1400" dirty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各个简报</a:t>
            </a:r>
            <a:r>
              <a:rPr lang="zh-CN" altLang="en-US" sz="1400" dirty="0" smtClean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录制。</a:t>
            </a:r>
            <a:endParaRPr lang="en-US" sz="1400" dirty="0">
              <a:solidFill>
                <a:prstClr val="white"/>
              </a:solidFill>
              <a:latin typeface="STKaiti" pitchFamily="2" charset="-122"/>
              <a:ea typeface="STKaiti" pitchFamily="2" charset="-122"/>
            </a:endParaRPr>
          </a:p>
        </p:txBody>
      </p:sp>
      <p:pic>
        <p:nvPicPr>
          <p:cNvPr id="10" name="Picture 2" descr="D:\DownLoads\chrome downloads\Touch_Screen-128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10448"/>
            <a:ext cx="1396874" cy="139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076056" y="1412776"/>
            <a:ext cx="241344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当前</a:t>
            </a:r>
            <a:r>
              <a:rPr lang="zh-CN" altLang="en-US" sz="1400" dirty="0" smtClean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：</a:t>
            </a:r>
            <a:r>
              <a:rPr lang="zh-CN" altLang="en-US" sz="1400" dirty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人手操</a:t>
            </a:r>
            <a:r>
              <a:rPr lang="zh-CN" altLang="en-US" sz="1400" dirty="0" smtClean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作，需</a:t>
            </a:r>
            <a:r>
              <a:rPr lang="zh-CN" altLang="en-US" sz="1400" dirty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要现场人员，场地设备和网络速度紧密配</a:t>
            </a:r>
            <a:r>
              <a:rPr lang="zh-CN" altLang="en-US" sz="1400" dirty="0" smtClean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合。容易出现意料之外的麻烦。</a:t>
            </a:r>
            <a:endParaRPr lang="zh-CN" altLang="en-US" sz="1400" dirty="0">
              <a:solidFill>
                <a:prstClr val="white"/>
              </a:solidFill>
              <a:latin typeface="STKaiti" pitchFamily="2" charset="-122"/>
              <a:ea typeface="STKaiti" pitchFamily="2" charset="-122"/>
            </a:endParaRPr>
          </a:p>
          <a:p>
            <a:endParaRPr lang="en-US" altLang="zh-CN" sz="1400" b="1" dirty="0">
              <a:solidFill>
                <a:prstClr val="white"/>
              </a:solidFill>
              <a:latin typeface="STKaiti" pitchFamily="2" charset="-122"/>
              <a:ea typeface="STKaiti" pitchFamily="2" charset="-122"/>
            </a:endParaRPr>
          </a:p>
          <a:p>
            <a:r>
              <a:rPr lang="zh-CN" altLang="en-US" b="1" dirty="0" smtClean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我们：</a:t>
            </a:r>
            <a:r>
              <a:rPr lang="zh-CN" altLang="en-US" sz="1400" dirty="0" smtClean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免人员自动化操作，只需要智能手提设备，</a:t>
            </a:r>
            <a:r>
              <a:rPr lang="zh-CN" altLang="en-US" sz="1400" dirty="0" smtClean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低网</a:t>
            </a:r>
            <a:r>
              <a:rPr lang="zh-CN" altLang="en-US" sz="1400" dirty="0" smtClean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速</a:t>
            </a:r>
            <a:r>
              <a:rPr lang="zh-CN" altLang="en-US" sz="1400" dirty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，设备条</a:t>
            </a:r>
            <a:r>
              <a:rPr lang="zh-CN" altLang="en-US" sz="1400" dirty="0" smtClean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件一目了然，尽在掌握之中。</a:t>
            </a:r>
            <a:endParaRPr lang="en-US" sz="1400" dirty="0">
              <a:solidFill>
                <a:prstClr val="white"/>
              </a:solidFill>
              <a:latin typeface="STKaiti" pitchFamily="2" charset="-122"/>
              <a:ea typeface="STKaiti" pitchFamily="2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35696" y="3999254"/>
            <a:ext cx="238611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400" b="1" dirty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当前</a:t>
            </a:r>
            <a:r>
              <a:rPr lang="zh-CN" altLang="en-US" sz="1400" dirty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：在</a:t>
            </a:r>
            <a:r>
              <a:rPr lang="zh-CN" altLang="en-US" sz="1400" dirty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线视频发</a:t>
            </a:r>
            <a:r>
              <a:rPr lang="zh-CN" altLang="en-US" sz="1400" dirty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布平台只能以文字留言的方式沟通，不便交流互动。</a:t>
            </a:r>
            <a:endParaRPr lang="en-US" altLang="zh-CN" sz="1400" b="1" dirty="0">
              <a:solidFill>
                <a:prstClr val="white"/>
              </a:solidFill>
              <a:latin typeface="STKaiti" pitchFamily="2" charset="-122"/>
              <a:ea typeface="STKaiti" pitchFamily="2" charset="-122"/>
            </a:endParaRPr>
          </a:p>
          <a:p>
            <a:pPr>
              <a:defRPr/>
            </a:pPr>
            <a:endParaRPr lang="en-US" altLang="zh-CN" sz="1400" b="1" dirty="0">
              <a:solidFill>
                <a:prstClr val="white"/>
              </a:solidFill>
              <a:latin typeface="STKaiti" pitchFamily="2" charset="-122"/>
              <a:ea typeface="STKaiti" pitchFamily="2" charset="-122"/>
            </a:endParaRPr>
          </a:p>
          <a:p>
            <a:pPr>
              <a:defRPr/>
            </a:pPr>
            <a:r>
              <a:rPr lang="zh-CN" altLang="en-US" b="1" dirty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我们：</a:t>
            </a:r>
            <a:r>
              <a:rPr lang="zh-CN" altLang="en-US" sz="1400" dirty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提供多样的沟通工具来促进讲</a:t>
            </a:r>
            <a:r>
              <a:rPr lang="zh-CN" altLang="en-US" sz="1400" dirty="0" smtClean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者观众之</a:t>
            </a:r>
            <a:r>
              <a:rPr lang="zh-CN" altLang="en-US" sz="1400" dirty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间的实时互动交</a:t>
            </a:r>
            <a:r>
              <a:rPr lang="zh-CN" altLang="en-US" sz="1400" dirty="0" smtClean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流，</a:t>
            </a:r>
            <a:r>
              <a:rPr lang="zh-CN" altLang="en-US" sz="1400" dirty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创造生</a:t>
            </a:r>
            <a:r>
              <a:rPr lang="zh-CN" altLang="en-US" sz="1400" dirty="0" smtClean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意机会。</a:t>
            </a:r>
            <a:endParaRPr lang="en-US" altLang="zh-CN" sz="1400" dirty="0">
              <a:solidFill>
                <a:prstClr val="white"/>
              </a:solidFill>
              <a:latin typeface="STKaiti" pitchFamily="2" charset="-122"/>
              <a:ea typeface="STKaiti" pitchFamily="2" charset="-122"/>
            </a:endParaRPr>
          </a:p>
        </p:txBody>
      </p:sp>
      <p:pic>
        <p:nvPicPr>
          <p:cNvPr id="13" name="Picture 3" descr="D:\DownLoads\chrome downloads\mobile_message-128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455897"/>
            <a:ext cx="1205351" cy="120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73548" y="1512196"/>
            <a:ext cx="131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低成本</a:t>
            </a:r>
            <a:endParaRPr lang="en-US" sz="2000" b="1" dirty="0">
              <a:solidFill>
                <a:prstClr val="white"/>
              </a:solidFill>
              <a:latin typeface="STKaiti" pitchFamily="2" charset="-122"/>
              <a:ea typeface="STKaiti" pitchFamily="2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33271" y="3892986"/>
            <a:ext cx="1601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易搜索</a:t>
            </a:r>
            <a:endParaRPr lang="en-US" sz="2000" b="1" dirty="0">
              <a:solidFill>
                <a:prstClr val="white"/>
              </a:solidFill>
              <a:latin typeface="STKaiti" pitchFamily="2" charset="-122"/>
              <a:ea typeface="STKaiti" pitchFamily="2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9397" y="3892986"/>
            <a:ext cx="1394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重互动</a:t>
            </a:r>
            <a:endParaRPr lang="en-US" sz="2000" b="1" dirty="0">
              <a:solidFill>
                <a:prstClr val="white"/>
              </a:solidFill>
              <a:latin typeface="STKaiti" pitchFamily="2" charset="-122"/>
              <a:ea typeface="STKaiti" pitchFamily="2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19367" y="1490109"/>
            <a:ext cx="1291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 smtClean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一齐尽在</a:t>
            </a:r>
            <a:endParaRPr lang="en-US" altLang="zh-CN" sz="2000" b="1" dirty="0" smtClean="0">
              <a:solidFill>
                <a:prstClr val="white"/>
              </a:solidFill>
              <a:latin typeface="STKaiti" pitchFamily="2" charset="-122"/>
              <a:ea typeface="STKaiti" pitchFamily="2" charset="-122"/>
            </a:endParaRPr>
          </a:p>
          <a:p>
            <a:pPr algn="r"/>
            <a:r>
              <a:rPr lang="zh-CN" altLang="en-US" sz="2000" b="1" dirty="0" smtClean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掌握之中</a:t>
            </a:r>
            <a:endParaRPr lang="en-US" sz="2000" b="1" dirty="0">
              <a:solidFill>
                <a:prstClr val="white"/>
              </a:solidFill>
              <a:latin typeface="STKaiti" pitchFamily="2" charset="-122"/>
              <a:ea typeface="STKaiti" pitchFamily="2" charset="-122"/>
            </a:endParaRPr>
          </a:p>
        </p:txBody>
      </p:sp>
      <p:sp>
        <p:nvSpPr>
          <p:cNvPr id="20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EED0317-F018-44EF-AEFB-85B6F069C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23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39588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zh-CN" sz="3200" b="1" dirty="0" smtClean="0">
                <a:solidFill>
                  <a:schemeClr val="accent2"/>
                </a:solidFill>
                <a:latin typeface="Constantia" pitchFamily="18" charset="0"/>
                <a:cs typeface="Arial" pitchFamily="34" charset="0"/>
              </a:rPr>
              <a:t>Pipe of Insight</a:t>
            </a:r>
            <a:endParaRPr lang="en-US" sz="3200" b="1" dirty="0">
              <a:solidFill>
                <a:schemeClr val="accent2"/>
              </a:solidFill>
              <a:latin typeface="Constantia" pitchFamily="18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06146"/>
            <a:ext cx="6400800" cy="1752600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华文楷体" pitchFamily="2" charset="-122"/>
              </a:rPr>
              <a:t>Thank You!</a:t>
            </a:r>
          </a:p>
          <a:p>
            <a:endParaRPr lang="en-US" altLang="zh-CN" sz="18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华文楷体" pitchFamily="2" charset="-122"/>
            </a:endParaRPr>
          </a:p>
          <a:p>
            <a:r>
              <a:rPr lang="en-US" altLang="zh-CN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华文楷体" pitchFamily="2" charset="-122"/>
              </a:rPr>
              <a:t>For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华文楷体" pitchFamily="2" charset="-122"/>
              </a:rPr>
              <a:t>p</a:t>
            </a:r>
            <a:r>
              <a:rPr lang="en-US" altLang="zh-CN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华文楷体" pitchFamily="2" charset="-122"/>
              </a:rPr>
              <a:t>roduct demo and more information,</a:t>
            </a:r>
          </a:p>
          <a:p>
            <a:r>
              <a:rPr lang="en-US" altLang="zh-CN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华文楷体" pitchFamily="2" charset="-122"/>
              </a:rPr>
              <a:t> please feel free to contact Henry Lee.</a:t>
            </a:r>
          </a:p>
          <a:p>
            <a:endParaRPr lang="en-US" altLang="zh-CN" sz="1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华文楷体" pitchFamily="2" charset="-122"/>
            </a:endParaRPr>
          </a:p>
          <a:p>
            <a:r>
              <a:rPr lang="en-US" altLang="zh-CN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华文楷体" pitchFamily="2" charset="-122"/>
                <a:hlinkClick r:id="rId3"/>
              </a:rPr>
              <a:t>cmlee@pipeofinsight.com</a:t>
            </a:r>
            <a:endParaRPr lang="en-US" altLang="zh-CN" sz="1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华文楷体" pitchFamily="2" charset="-122"/>
            </a:endParaRPr>
          </a:p>
          <a:p>
            <a:r>
              <a:rPr lang="en-US" altLang="zh-CN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华文楷体" pitchFamily="2" charset="-122"/>
              </a:rPr>
              <a:t>+852 2397-6983</a:t>
            </a:r>
            <a:endParaRPr lang="en-US" altLang="zh-CN" sz="1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华文楷体" pitchFamily="2" charset="-122"/>
            </a:endParaRPr>
          </a:p>
        </p:txBody>
      </p:sp>
      <p:pic>
        <p:nvPicPr>
          <p:cNvPr id="15" name="Picture 2" descr="D:\DownLoads\chrome downloads\TRANSLATOR-BUSINESS-CARD-BACK_our_version.png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6" t="25388" r="26903" b="26684"/>
          <a:stretch/>
        </p:blipFill>
        <p:spPr bwMode="auto">
          <a:xfrm>
            <a:off x="3609016" y="2272336"/>
            <a:ext cx="1908212" cy="11122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8448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/>
              <a:t>Company Introduction</a:t>
            </a:r>
            <a:endParaRPr lang="zh-HK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HK" sz="1800" dirty="0"/>
              <a:t>Pipe of </a:t>
            </a:r>
            <a:r>
              <a:rPr lang="en-US" altLang="zh-HK" sz="1800" dirty="0" smtClean="0"/>
              <a:t>Insight (POI) </a:t>
            </a:r>
            <a:r>
              <a:rPr lang="en-US" altLang="zh-HK" sz="1800" dirty="0"/>
              <a:t>is a </a:t>
            </a:r>
            <a:r>
              <a:rPr lang="en-US" altLang="zh-HK" sz="1800" dirty="0" smtClean="0"/>
              <a:t>software </a:t>
            </a:r>
            <a:r>
              <a:rPr lang="en-US" altLang="zh-HK" sz="1800" dirty="0"/>
              <a:t>company </a:t>
            </a:r>
            <a:r>
              <a:rPr lang="en-US" altLang="zh-HK" sz="1800" dirty="0" smtClean="0"/>
              <a:t>specializing on </a:t>
            </a:r>
            <a:r>
              <a:rPr lang="en-US" altLang="zh-HK" sz="1800" dirty="0" smtClean="0"/>
              <a:t>cloud-based presentation </a:t>
            </a:r>
            <a:r>
              <a:rPr lang="en-US" altLang="zh-HK" sz="1800" dirty="0"/>
              <a:t>platforms for </a:t>
            </a:r>
            <a:r>
              <a:rPr lang="en-US" altLang="zh-HK" sz="1800" dirty="0"/>
              <a:t>business </a:t>
            </a:r>
            <a:r>
              <a:rPr lang="en-US" altLang="zh-HK" sz="1800" dirty="0" smtClean="0"/>
              <a:t>and education.</a:t>
            </a:r>
            <a:endParaRPr lang="en-US" altLang="zh-HK" sz="1800" dirty="0" smtClean="0"/>
          </a:p>
          <a:p>
            <a:endParaRPr lang="en-US" altLang="zh-HK" sz="1800" dirty="0"/>
          </a:p>
          <a:p>
            <a:r>
              <a:rPr lang="en-US" altLang="zh-HK" sz="1800" dirty="0" smtClean="0"/>
              <a:t>The company was founded </a:t>
            </a:r>
            <a:r>
              <a:rPr lang="en-US" altLang="zh-HK" sz="1800" dirty="0"/>
              <a:t>by 3 </a:t>
            </a:r>
            <a:r>
              <a:rPr lang="en-US" altLang="zh-HK" sz="1800" dirty="0" smtClean="0"/>
              <a:t>HKUST postgraduates in </a:t>
            </a:r>
            <a:r>
              <a:rPr lang="en-US" altLang="zh-HK" sz="1800" dirty="0" smtClean="0"/>
              <a:t>2011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in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Hong Kong</a:t>
            </a:r>
            <a:r>
              <a:rPr lang="en-US" altLang="zh-HK" sz="1800" dirty="0" smtClean="0"/>
              <a:t>, </a:t>
            </a:r>
            <a:r>
              <a:rPr lang="en-US" altLang="zh-HK" sz="1800" dirty="0"/>
              <a:t>with advisors from </a:t>
            </a:r>
            <a:r>
              <a:rPr lang="en-US" altLang="zh-HK" sz="1800" dirty="0" smtClean="0"/>
              <a:t>industry-leading </a:t>
            </a:r>
            <a:r>
              <a:rPr lang="en-US" altLang="zh-HK" sz="1800" dirty="0"/>
              <a:t>experts</a:t>
            </a:r>
            <a:r>
              <a:rPr lang="en-US" altLang="zh-HK" sz="1800" dirty="0" smtClean="0"/>
              <a:t>.</a:t>
            </a:r>
          </a:p>
          <a:p>
            <a:endParaRPr lang="en-US" altLang="zh-HK" sz="1800" dirty="0" smtClean="0"/>
          </a:p>
          <a:p>
            <a:r>
              <a:rPr lang="en-US" altLang="zh-HK" sz="1800" dirty="0" smtClean="0"/>
              <a:t>We </a:t>
            </a:r>
            <a:r>
              <a:rPr lang="en-US" altLang="zh-HK" sz="1800" dirty="0"/>
              <a:t>envision a world where </a:t>
            </a:r>
            <a:r>
              <a:rPr lang="en-US" altLang="zh-HK" sz="1800" dirty="0" smtClean="0"/>
              <a:t>information exchange facilitates business.</a:t>
            </a:r>
          </a:p>
          <a:p>
            <a:endParaRPr lang="en-US" altLang="zh-HK" sz="1800" dirty="0" smtClean="0"/>
          </a:p>
          <a:p>
            <a:r>
              <a:rPr lang="en-US" altLang="zh-HK" sz="1800" dirty="0" smtClean="0"/>
              <a:t>Slide presentations are one of the most effective </a:t>
            </a:r>
            <a:r>
              <a:rPr lang="en-US" altLang="zh-HK" sz="1800" dirty="0" smtClean="0"/>
              <a:t>way to </a:t>
            </a:r>
            <a:r>
              <a:rPr lang="en-US" altLang="zh-HK" sz="1800" dirty="0"/>
              <a:t>convey a </a:t>
            </a:r>
            <a:r>
              <a:rPr lang="en-US" altLang="zh-HK" sz="1800" dirty="0" smtClean="0"/>
              <a:t>multitude </a:t>
            </a:r>
            <a:r>
              <a:rPr lang="en-US" altLang="zh-HK" sz="1800" dirty="0"/>
              <a:t>of </a:t>
            </a:r>
            <a:r>
              <a:rPr lang="en-US" altLang="zh-HK" sz="1800" dirty="0" smtClean="0"/>
              <a:t>information understandable to audiences within </a:t>
            </a:r>
            <a:r>
              <a:rPr lang="en-US" altLang="zh-HK" sz="1800" dirty="0"/>
              <a:t>a short time. </a:t>
            </a:r>
            <a:endParaRPr lang="en-US" altLang="zh-HK" sz="1800" dirty="0" smtClean="0"/>
          </a:p>
          <a:p>
            <a:endParaRPr lang="en-US" altLang="zh-HK" sz="1800" dirty="0"/>
          </a:p>
          <a:p>
            <a:r>
              <a:rPr lang="en-US" altLang="zh-HK" sz="1800" dirty="0" smtClean="0"/>
              <a:t>Holding presentations on the Web allows information to be conveyed beyond physical spaces and time constraints.</a:t>
            </a:r>
            <a:endParaRPr lang="en-US" altLang="zh-HK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D0317-F018-44EF-AEFB-85B6F069C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66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2400" dirty="0" smtClean="0">
                <a:latin typeface="+mj-ea"/>
              </a:rPr>
              <a:t>团队</a:t>
            </a:r>
            <a:r>
              <a:rPr lang="zh-CN" altLang="en-US" sz="2400" dirty="0">
                <a:latin typeface="+mj-ea"/>
              </a:rPr>
              <a:t>成员</a:t>
            </a:r>
            <a:endParaRPr lang="en-US" sz="2400" dirty="0">
              <a:latin typeface="+mj-ea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39552" y="1303867"/>
            <a:ext cx="2592288" cy="1420829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r>
              <a:rPr lang="zh-CN" altLang="en-US" b="1" dirty="0" smtClean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李</a:t>
            </a:r>
            <a:r>
              <a:rPr lang="zh-CN" altLang="en-US" b="1" dirty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志明</a:t>
            </a:r>
            <a:r>
              <a:rPr lang="en-US" altLang="zh-CN" b="1" dirty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(co-founder)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zh-CN" altLang="en-US" sz="1200" b="1" dirty="0" smtClean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香</a:t>
            </a:r>
            <a:r>
              <a:rPr lang="zh-CN" altLang="en-US" sz="1200" b="1" dirty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港科技大学电子工程本科和硕士毕业</a:t>
            </a:r>
            <a:endParaRPr lang="en-US" altLang="zh-CN" sz="1200" b="1" dirty="0">
              <a:solidFill>
                <a:schemeClr val="bg1"/>
              </a:solidFill>
              <a:latin typeface="STKaiti" pitchFamily="2" charset="-122"/>
              <a:ea typeface="STKaiti" pitchFamily="2" charset="-122"/>
            </a:endParaRPr>
          </a:p>
          <a:p>
            <a:pPr marL="171450" lvl="0" indent="-171450">
              <a:buFont typeface="Arial" pitchFamily="34" charset="0"/>
              <a:buChar char="•"/>
            </a:pPr>
            <a:r>
              <a:rPr lang="zh-CN" altLang="en-US" sz="1200" b="1" dirty="0" smtClean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瑞典皇家工学院海外交流生</a:t>
            </a:r>
            <a:endParaRPr lang="en-US" sz="1200" b="1" dirty="0" smtClean="0">
              <a:solidFill>
                <a:schemeClr val="bg1"/>
              </a:solidFill>
              <a:latin typeface="STKaiti" pitchFamily="2" charset="-122"/>
              <a:ea typeface="STKaiti" pitchFamily="2" charset="-122"/>
            </a:endParaRPr>
          </a:p>
          <a:p>
            <a:pPr marL="171450" lvl="0" indent="-171450">
              <a:buFont typeface="Arial" pitchFamily="34" charset="0"/>
              <a:buChar char="•"/>
            </a:pPr>
            <a:r>
              <a:rPr lang="zh-CN" altLang="en-US" sz="1200" b="1" dirty="0" smtClean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获</a:t>
            </a:r>
            <a:r>
              <a:rPr lang="en-US" altLang="zh-CN" sz="1200" b="1" dirty="0" smtClean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Li &amp; Fung</a:t>
            </a:r>
            <a:r>
              <a:rPr lang="zh-CN" altLang="en-US" sz="1200" b="1" dirty="0" smtClean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奖</a:t>
            </a:r>
            <a:r>
              <a:rPr lang="zh-CN" altLang="en-US" sz="1200" b="1" dirty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学</a:t>
            </a:r>
            <a:r>
              <a:rPr lang="zh-CN" altLang="en-US" sz="1200" b="1" dirty="0" smtClean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金</a:t>
            </a:r>
            <a:endParaRPr lang="en-US" sz="1200" b="1" dirty="0">
              <a:solidFill>
                <a:schemeClr val="bg1"/>
              </a:solidFill>
              <a:latin typeface="STKaiti" pitchFamily="2" charset="-122"/>
              <a:ea typeface="STKaiti" pitchFamily="2" charset="-122"/>
            </a:endParaRPr>
          </a:p>
          <a:p>
            <a:pPr marL="171450" lvl="0" indent="-171450">
              <a:buFont typeface="Arial" pitchFamily="34" charset="0"/>
              <a:buChar char="•"/>
            </a:pPr>
            <a:r>
              <a:rPr lang="zh-CN" altLang="en-US" sz="1200" b="1" dirty="0" smtClean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有</a:t>
            </a:r>
            <a:r>
              <a:rPr lang="zh-CN" altLang="en-US" sz="1200" b="1" dirty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带</a:t>
            </a:r>
            <a:r>
              <a:rPr lang="zh-CN" altLang="en-US" sz="1200" b="1" dirty="0" smtClean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领项目经经验</a:t>
            </a:r>
            <a:endParaRPr lang="en-US" altLang="zh-CN" sz="1200" b="1" dirty="0" smtClean="0">
              <a:solidFill>
                <a:schemeClr val="bg1"/>
              </a:solidFill>
              <a:latin typeface="STKaiti" pitchFamily="2" charset="-122"/>
              <a:ea typeface="STKaiti" pitchFamily="2" charset="-122"/>
            </a:endParaRPr>
          </a:p>
          <a:p>
            <a:pPr lvl="0"/>
            <a:endParaRPr lang="en-US" sz="1200" b="1" dirty="0">
              <a:solidFill>
                <a:schemeClr val="bg1"/>
              </a:solidFill>
              <a:latin typeface="STKaiti" pitchFamily="2" charset="-122"/>
              <a:ea typeface="STKaiti" pitchFamily="2" charset="-12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346880" y="1303867"/>
            <a:ext cx="2592288" cy="1420829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夏</a:t>
            </a:r>
            <a:r>
              <a:rPr lang="zh-CN" altLang="en-US" b="1" dirty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鹏晔</a:t>
            </a:r>
            <a:r>
              <a:rPr lang="en-US" altLang="zh-CN" b="1" dirty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(co-founder</a:t>
            </a:r>
            <a:r>
              <a:rPr lang="en-US" altLang="zh-CN" b="1" dirty="0" smtClean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)</a:t>
            </a:r>
            <a:endParaRPr lang="en-US" altLang="zh-CN" b="1" dirty="0">
              <a:solidFill>
                <a:schemeClr val="bg1"/>
              </a:solidFill>
              <a:latin typeface="STKaiti" pitchFamily="2" charset="-122"/>
              <a:ea typeface="STKaiti" pitchFamily="2" charset="-122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zh-CN" altLang="en-US" sz="1200" b="1" dirty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美国伊利诺伊大学香槟分校</a:t>
            </a:r>
            <a:r>
              <a:rPr lang="en-US" altLang="zh-CN" sz="1200" b="1" dirty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(UIUC)</a:t>
            </a:r>
            <a:r>
              <a:rPr lang="zh-CN" altLang="en-US" sz="1200" b="1" dirty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计算机博士生</a:t>
            </a:r>
            <a:endParaRPr lang="en-US" altLang="zh-CN" sz="1200" b="1" dirty="0" smtClean="0">
              <a:solidFill>
                <a:schemeClr val="bg1"/>
              </a:solidFill>
              <a:latin typeface="STKaiti" pitchFamily="2" charset="-122"/>
              <a:ea typeface="STKaiti" pitchFamily="2" charset="-122"/>
            </a:endParaRPr>
          </a:p>
          <a:p>
            <a:pPr marL="171450" lvl="0" indent="-171450">
              <a:buFont typeface="Arial" pitchFamily="34" charset="0"/>
              <a:buChar char="•"/>
            </a:pPr>
            <a:r>
              <a:rPr lang="zh-CN" altLang="en-US" sz="1200" b="1" dirty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香港科技大</a:t>
            </a:r>
            <a:r>
              <a:rPr lang="zh-CN" altLang="en-US" sz="1200" b="1" dirty="0" smtClean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学本</a:t>
            </a:r>
            <a:r>
              <a:rPr lang="zh-CN" altLang="en-US" sz="1200" b="1" dirty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科和硕士毕</a:t>
            </a:r>
            <a:r>
              <a:rPr lang="zh-CN" altLang="en-US" sz="1200" b="1" dirty="0" smtClean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业</a:t>
            </a:r>
            <a:endParaRPr lang="en-US" altLang="zh-CN" sz="1200" b="1" dirty="0" smtClean="0">
              <a:solidFill>
                <a:schemeClr val="bg1"/>
              </a:solidFill>
              <a:latin typeface="STKaiti" pitchFamily="2" charset="-122"/>
              <a:ea typeface="STKaiti" pitchFamily="2" charset="-122"/>
            </a:endParaRPr>
          </a:p>
          <a:p>
            <a:pPr marL="171450" lvl="0" indent="-171450">
              <a:buFont typeface="Arial" pitchFamily="34" charset="0"/>
              <a:buChar char="•"/>
            </a:pPr>
            <a:r>
              <a:rPr lang="zh-CN" altLang="en-US" sz="1200" b="1" dirty="0" smtClean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中</a:t>
            </a:r>
            <a:r>
              <a:rPr lang="zh-CN" altLang="en-US" sz="1200" b="1" dirty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国国家物理奥林匹克竞赛一等奖</a:t>
            </a:r>
            <a:endParaRPr lang="en-US" sz="1200" b="1" dirty="0">
              <a:solidFill>
                <a:schemeClr val="bg1"/>
              </a:solidFill>
              <a:latin typeface="STKaiti" pitchFamily="2" charset="-122"/>
              <a:ea typeface="STKaiti" pitchFamily="2" charset="-122"/>
            </a:endParaRPr>
          </a:p>
          <a:p>
            <a:pPr marL="171450" lvl="0" indent="-171450">
              <a:buFont typeface="Arial" pitchFamily="34" charset="0"/>
              <a:buChar char="•"/>
            </a:pPr>
            <a:r>
              <a:rPr lang="zh-CN" altLang="en-US" sz="1200" b="1" dirty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有带领项目</a:t>
            </a:r>
            <a:r>
              <a:rPr lang="zh-CN" altLang="en-US" sz="1200" b="1" dirty="0" smtClean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经验</a:t>
            </a:r>
            <a:endParaRPr lang="en-US" altLang="zh-CN" sz="1200" b="1" dirty="0">
              <a:solidFill>
                <a:schemeClr val="bg1"/>
              </a:solidFill>
              <a:latin typeface="STKaiti" pitchFamily="2" charset="-122"/>
              <a:ea typeface="STKaiti" pitchFamily="2" charset="-122"/>
            </a:endParaRPr>
          </a:p>
          <a:p>
            <a:endParaRPr lang="en-US" b="1" dirty="0">
              <a:solidFill>
                <a:schemeClr val="bg1"/>
              </a:solidFill>
              <a:latin typeface="STKaiti" pitchFamily="2" charset="-122"/>
              <a:ea typeface="STKaiti" pitchFamily="2" charset="-12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121648" y="1303865"/>
            <a:ext cx="2592288" cy="142083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zh-CN" altLang="en-US" b="1" dirty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黄欢</a:t>
            </a:r>
            <a:r>
              <a:rPr lang="en-US" altLang="zh-CN" b="1" dirty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(co-founder</a:t>
            </a:r>
            <a:r>
              <a:rPr lang="en-US" altLang="zh-CN" b="1" dirty="0" smtClean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)</a:t>
            </a:r>
            <a:endParaRPr lang="en-US" b="1" dirty="0">
              <a:solidFill>
                <a:schemeClr val="bg1"/>
              </a:solidFill>
              <a:latin typeface="STKaiti" pitchFamily="2" charset="-122"/>
              <a:ea typeface="STKaiti" pitchFamily="2" charset="-122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zh-CN" altLang="en-US" sz="1200" b="1" dirty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香港科技大学计算机科学系硕士毕业和博士生</a:t>
            </a:r>
            <a:endParaRPr lang="en-US" sz="1200" b="1" dirty="0">
              <a:solidFill>
                <a:schemeClr val="bg1"/>
              </a:solidFill>
              <a:latin typeface="STKaiti" pitchFamily="2" charset="-122"/>
              <a:ea typeface="STKaiti" pitchFamily="2" charset="-122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zh-CN" altLang="en-US" sz="1200" b="1" dirty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丰富的</a:t>
            </a:r>
            <a:r>
              <a:rPr lang="en-US" altLang="zh-CN" sz="1200" b="1" dirty="0" err="1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iOS</a:t>
            </a:r>
            <a:r>
              <a:rPr lang="zh-CN" altLang="en-US" sz="1200" b="1" dirty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平台开发经验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39552" y="2922571"/>
            <a:ext cx="2592288" cy="963629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zh-CN" altLang="en-US" b="1" dirty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卓伟鹏</a:t>
            </a:r>
            <a:r>
              <a:rPr lang="en-US" altLang="zh-CN" b="1" dirty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(</a:t>
            </a:r>
            <a:r>
              <a:rPr lang="zh-CN" altLang="en-US" b="1" dirty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软件工程师</a:t>
            </a:r>
            <a:r>
              <a:rPr lang="en-US" altLang="zh-CN" b="1" dirty="0" smtClean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)</a:t>
            </a:r>
            <a:endParaRPr lang="en-US" altLang="zh-CN" b="1" dirty="0">
              <a:solidFill>
                <a:schemeClr val="bg1"/>
              </a:solidFill>
              <a:latin typeface="STKaiti" pitchFamily="2" charset="-122"/>
              <a:ea typeface="STKaiti" pitchFamily="2" charset="-122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zh-CN" altLang="en-US" sz="1200" b="1" dirty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香港科技大学计算机科学系研究生和本科</a:t>
            </a:r>
            <a:endParaRPr lang="en-US" sz="1200" b="1" dirty="0">
              <a:solidFill>
                <a:schemeClr val="bg1"/>
              </a:solidFill>
              <a:latin typeface="STKaiti" pitchFamily="2" charset="-122"/>
              <a:ea typeface="STKaiti" pitchFamily="2" charset="-122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zh-CN" altLang="en-US" sz="1200" b="1" dirty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丰富的</a:t>
            </a:r>
            <a:r>
              <a:rPr lang="en-US" altLang="zh-CN" sz="1200" b="1" dirty="0" err="1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Andorid</a:t>
            </a:r>
            <a:r>
              <a:rPr lang="zh-CN" altLang="en-US" sz="1200" b="1" dirty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平台开发经验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346880" y="2922571"/>
            <a:ext cx="2592288" cy="963629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zh-CN" altLang="en-US" b="1" dirty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张家博</a:t>
            </a:r>
            <a:r>
              <a:rPr lang="en-US" altLang="zh-CN" b="1" dirty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(</a:t>
            </a:r>
            <a:r>
              <a:rPr lang="zh-CN" altLang="en-US" b="1" dirty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软件工程师</a:t>
            </a:r>
            <a:r>
              <a:rPr lang="en-US" altLang="zh-CN" b="1" dirty="0" smtClean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)</a:t>
            </a:r>
            <a:endParaRPr lang="en-US" b="1" dirty="0">
              <a:solidFill>
                <a:schemeClr val="bg1"/>
              </a:solidFill>
              <a:latin typeface="STKaiti" pitchFamily="2" charset="-122"/>
              <a:ea typeface="STKaiti" pitchFamily="2" charset="-122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zh-CN" altLang="en-US" sz="1200" b="1" dirty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哈工大本科毕业</a:t>
            </a:r>
            <a:endParaRPr lang="en-US" sz="1200" b="1" dirty="0">
              <a:solidFill>
                <a:schemeClr val="bg1"/>
              </a:solidFill>
              <a:latin typeface="STKaiti" pitchFamily="2" charset="-122"/>
              <a:ea typeface="STKaiti" pitchFamily="2" charset="-122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altLang="zh-CN" sz="1200" b="1" dirty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4</a:t>
            </a:r>
            <a:r>
              <a:rPr lang="zh-CN" altLang="en-US" sz="1200" b="1" dirty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年工作经验</a:t>
            </a:r>
            <a:endParaRPr lang="en-US" altLang="zh-CN" sz="1200" b="1" dirty="0">
              <a:solidFill>
                <a:schemeClr val="bg1"/>
              </a:solidFill>
              <a:latin typeface="STKaiti" pitchFamily="2" charset="-122"/>
              <a:ea typeface="STKaiti" pitchFamily="2" charset="-122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zh-CN" altLang="en-US" sz="1200" b="1" dirty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丰富的网页端开发经验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121648" y="2922571"/>
            <a:ext cx="2592288" cy="963629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zh-CN" altLang="en-US" b="1" dirty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冯思思</a:t>
            </a:r>
            <a:r>
              <a:rPr lang="en-US" altLang="zh-CN" b="1" dirty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(</a:t>
            </a:r>
            <a:r>
              <a:rPr lang="zh-CN" altLang="en-US" b="1" dirty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图形设计师</a:t>
            </a:r>
            <a:r>
              <a:rPr lang="en-US" altLang="zh-CN" b="1" dirty="0" smtClean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)</a:t>
            </a:r>
            <a:endParaRPr lang="en-US" b="1" dirty="0">
              <a:solidFill>
                <a:schemeClr val="bg1"/>
              </a:solidFill>
              <a:latin typeface="STKaiti" pitchFamily="2" charset="-122"/>
              <a:ea typeface="STKaiti" pitchFamily="2" charset="-122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zh-CN" altLang="en-US" sz="1200" b="1" dirty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美国加州大学洛杉矶分校动画系研究生</a:t>
            </a:r>
            <a:endParaRPr lang="en-US" sz="1200" b="1" dirty="0">
              <a:solidFill>
                <a:schemeClr val="bg1"/>
              </a:solidFill>
              <a:latin typeface="STKaiti" pitchFamily="2" charset="-122"/>
              <a:ea typeface="STKaiti" pitchFamily="2" charset="-122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475656" y="4343400"/>
            <a:ext cx="3060000" cy="109728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 anchorCtr="0"/>
          <a:lstStyle/>
          <a:p>
            <a:r>
              <a:rPr lang="zh-CN" altLang="en-US" b="1" dirty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任德</a:t>
            </a:r>
            <a:r>
              <a:rPr lang="zh-CN" altLang="en-US" b="1" dirty="0" smtClean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盛　教</a:t>
            </a:r>
            <a:r>
              <a:rPr lang="zh-CN" altLang="en-US" b="1" dirty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授</a:t>
            </a:r>
            <a:endParaRPr lang="en-US" altLang="en-US" b="1" dirty="0" smtClean="0">
              <a:solidFill>
                <a:schemeClr val="bg1"/>
              </a:solidFill>
              <a:latin typeface="STKaiti" pitchFamily="2" charset="-122"/>
              <a:ea typeface="STKaiti" pitchFamily="2" charset="-122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zh-CN" altLang="en-US" sz="1200" b="1" dirty="0" smtClean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香港应用科技研究</a:t>
            </a:r>
            <a:r>
              <a:rPr lang="zh-CN" altLang="en-US" sz="1200" b="1" dirty="0" smtClean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院（</a:t>
            </a:r>
            <a:r>
              <a:rPr lang="en-US" altLang="zh-CN" sz="1200" b="1" dirty="0" smtClean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ASTRI</a:t>
            </a:r>
            <a:r>
              <a:rPr lang="zh-CN" altLang="en-US" sz="1200" b="1" dirty="0" smtClean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） </a:t>
            </a:r>
            <a:r>
              <a:rPr lang="en-US" altLang="zh-CN" sz="1200" b="1" dirty="0" smtClean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CTO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zh-CN" altLang="en-US" sz="1200" b="1" dirty="0" smtClean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香港中文大学教授及工程学院前院长</a:t>
            </a:r>
            <a:endParaRPr lang="en-US" altLang="zh-CN" sz="1200" b="1" dirty="0" smtClean="0">
              <a:solidFill>
                <a:schemeClr val="bg1"/>
              </a:solidFill>
              <a:latin typeface="STKaiti" pitchFamily="2" charset="-122"/>
              <a:ea typeface="STKaiti" pitchFamily="2" charset="-122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zh-CN" altLang="en-US" sz="1200" b="1" dirty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清</a:t>
            </a:r>
            <a:r>
              <a:rPr lang="zh-CN" altLang="en-US" sz="1200" b="1" dirty="0" smtClean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华</a:t>
            </a:r>
            <a:r>
              <a:rPr lang="zh-CN" altLang="en-US" sz="1200" b="1" dirty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大学理</a:t>
            </a:r>
            <a:r>
              <a:rPr lang="zh-CN" altLang="en-US" sz="1200" b="1" dirty="0" smtClean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论计算研究所讲座教授</a:t>
            </a:r>
            <a:endParaRPr lang="en-US" sz="1200" b="1" dirty="0">
              <a:solidFill>
                <a:schemeClr val="bg1"/>
              </a:solidFill>
              <a:latin typeface="STKaiti" pitchFamily="2" charset="-122"/>
              <a:ea typeface="STKaiti" pitchFamily="2" charset="-122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1" dirty="0" smtClean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IEEE </a:t>
            </a:r>
            <a:r>
              <a:rPr lang="zh-CN" altLang="en-US" sz="1200" b="1" dirty="0" smtClean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和 </a:t>
            </a:r>
            <a:r>
              <a:rPr lang="en-US" altLang="zh-CN" sz="1200" b="1" dirty="0" smtClean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HKIE</a:t>
            </a:r>
            <a:r>
              <a:rPr lang="en-US" sz="1200" b="1" dirty="0" smtClean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 </a:t>
            </a:r>
            <a:r>
              <a:rPr lang="zh-CN" altLang="en-US" sz="1200" b="1" dirty="0" smtClean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学会院士</a:t>
            </a:r>
            <a:r>
              <a:rPr lang="en-US" sz="1200" b="1" dirty="0" smtClean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 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752360" y="4343400"/>
            <a:ext cx="3060000" cy="1097280"/>
          </a:xfrm>
          <a:prstGeom prst="roundRect">
            <a:avLst>
              <a:gd name="adj" fmla="val 1042"/>
            </a:avLst>
          </a:prstGeom>
          <a:solidFill>
            <a:srgbClr val="00B0F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lvl="0"/>
            <a:r>
              <a:rPr lang="en-US" altLang="en-US" b="1" dirty="0" err="1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Klara</a:t>
            </a:r>
            <a:r>
              <a:rPr lang="en-US" altLang="en-US" b="1" dirty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 </a:t>
            </a:r>
            <a:r>
              <a:rPr lang="en-US" altLang="en-US" b="1" dirty="0" err="1" smtClean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Nahrstedt</a:t>
            </a:r>
            <a:r>
              <a:rPr lang="zh-CN" altLang="en-US" b="1" dirty="0" smtClean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　</a:t>
            </a:r>
            <a:r>
              <a:rPr lang="zh-CN" altLang="en-US" b="1" dirty="0" smtClean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教</a:t>
            </a:r>
            <a:r>
              <a:rPr lang="zh-CN" altLang="en-US" b="1" dirty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授</a:t>
            </a:r>
            <a:endParaRPr lang="en-US" altLang="en-US" b="1" dirty="0">
              <a:solidFill>
                <a:prstClr val="white"/>
              </a:solidFill>
              <a:latin typeface="STKaiti" pitchFamily="2" charset="-122"/>
              <a:ea typeface="STKaiti" pitchFamily="2" charset="-122"/>
            </a:endParaRPr>
          </a:p>
          <a:p>
            <a:pPr marL="171450" lvl="0" indent="-171450">
              <a:buFont typeface="Arial" pitchFamily="34" charset="0"/>
              <a:buChar char="•"/>
            </a:pPr>
            <a:r>
              <a:rPr lang="zh-CN" altLang="en-US" sz="1200" b="1" dirty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美国伊利诺伊大学香槟校区教授</a:t>
            </a:r>
            <a:endParaRPr lang="en-US" altLang="zh-CN" sz="1200" b="1" dirty="0">
              <a:solidFill>
                <a:prstClr val="white"/>
              </a:solidFill>
              <a:latin typeface="STKaiti" pitchFamily="2" charset="-122"/>
              <a:ea typeface="STKaiti" pitchFamily="2" charset="-122"/>
            </a:endParaRPr>
          </a:p>
          <a:p>
            <a:pPr marL="171450" lvl="0" indent="-171450">
              <a:buFont typeface="Arial" pitchFamily="34" charset="0"/>
              <a:buChar char="•"/>
            </a:pPr>
            <a:r>
              <a:rPr lang="en-US" sz="1200" b="1" dirty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IEEE </a:t>
            </a:r>
            <a:r>
              <a:rPr lang="zh-CN" altLang="en-US" sz="1200" b="1" dirty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和 </a:t>
            </a:r>
            <a:r>
              <a:rPr lang="en-US" sz="1200" b="1" dirty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ACM </a:t>
            </a:r>
            <a:r>
              <a:rPr lang="zh-CN" altLang="en-US" sz="1200" b="1" dirty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学会院士</a:t>
            </a:r>
            <a:r>
              <a:rPr lang="en-US" sz="1200" b="1" dirty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 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n-US" sz="1200" b="1" dirty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ACM S</a:t>
            </a:r>
            <a:r>
              <a:rPr lang="en-US" altLang="zh-CN" sz="1200" b="1" dirty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IGMM </a:t>
            </a:r>
            <a:r>
              <a:rPr lang="zh-CN" altLang="en-US" sz="1200" b="1" dirty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主席</a:t>
            </a:r>
            <a:endParaRPr lang="en-US" sz="1200" b="1" dirty="0">
              <a:solidFill>
                <a:prstClr val="white"/>
              </a:solidFill>
              <a:latin typeface="STKaiti" pitchFamily="2" charset="-122"/>
              <a:ea typeface="STKaiti" pitchFamily="2" charset="-122"/>
            </a:endParaRPr>
          </a:p>
          <a:p>
            <a:pPr marL="171450" lvl="0" indent="-171450">
              <a:buFont typeface="Arial" pitchFamily="34" charset="0"/>
              <a:buChar char="•"/>
            </a:pPr>
            <a:r>
              <a:rPr lang="zh-CN" altLang="en-US" sz="1200" b="1" dirty="0">
                <a:solidFill>
                  <a:prstClr val="white"/>
                </a:solidFill>
                <a:latin typeface="STKaiti" pitchFamily="2" charset="-122"/>
                <a:ea typeface="STKaiti" pitchFamily="2" charset="-122"/>
              </a:rPr>
              <a:t>多媒体系统研究领头人</a:t>
            </a:r>
            <a:endParaRPr lang="en-US" sz="1200" b="1" dirty="0">
              <a:solidFill>
                <a:prstClr val="white"/>
              </a:solidFill>
              <a:latin typeface="STKaiti" pitchFamily="2" charset="-122"/>
              <a:ea typeface="STKaiti" pitchFamily="2" charset="-122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487656" y="5562600"/>
            <a:ext cx="3050844" cy="109728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r>
              <a:rPr lang="en-US" altLang="en-US" b="1" dirty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Normand </a:t>
            </a:r>
            <a:r>
              <a:rPr lang="en-US" altLang="en-US" b="1" dirty="0" err="1" smtClean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Paquin</a:t>
            </a:r>
            <a:endParaRPr lang="en-US" altLang="zh-CN" b="1" dirty="0">
              <a:solidFill>
                <a:schemeClr val="bg1"/>
              </a:solidFill>
              <a:latin typeface="STKaiti" pitchFamily="2" charset="-122"/>
              <a:ea typeface="STKaiti" pitchFamily="2" charset="-122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zh-CN" altLang="en-US" sz="1200" b="1" dirty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有经验的企业家，在多个高科技公司当商业顾问</a:t>
            </a:r>
            <a:endParaRPr lang="en-US" sz="1200" b="1" dirty="0">
              <a:solidFill>
                <a:schemeClr val="bg1"/>
              </a:solidFill>
              <a:latin typeface="STKaiti" pitchFamily="2" charset="-122"/>
              <a:ea typeface="STKaiti" pitchFamily="2" charset="-122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zh-CN" altLang="en-US" sz="1200" b="1" dirty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一个创业公司的主席</a:t>
            </a:r>
            <a:endParaRPr lang="en-US" sz="1200" b="1" dirty="0">
              <a:solidFill>
                <a:schemeClr val="bg1"/>
              </a:solidFill>
              <a:latin typeface="STKaiti" pitchFamily="2" charset="-122"/>
              <a:ea typeface="STKaiti" pitchFamily="2" charset="-122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zh-CN" altLang="en-US" sz="1200" b="1" dirty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物理学博士和工商管理硕士</a:t>
            </a:r>
            <a:endParaRPr lang="en-US" sz="1200" b="1" dirty="0">
              <a:solidFill>
                <a:schemeClr val="bg1"/>
              </a:solidFill>
              <a:latin typeface="STKaiti" pitchFamily="2" charset="-122"/>
              <a:ea typeface="STKaiti" pitchFamily="2" charset="-122"/>
            </a:endParaRPr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</p:spPr>
        <p:txBody>
          <a:bodyPr/>
          <a:lstStyle/>
          <a:p>
            <a:fld id="{1EED0317-F018-44EF-AEFB-85B6F069CA9F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00024" y="39624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0070C0"/>
                </a:solidFill>
              </a:rPr>
              <a:t>荣誉顾问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752360" y="5562600"/>
            <a:ext cx="3060000" cy="109728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en-US" sz="1600" b="1" dirty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Paul </a:t>
            </a:r>
            <a:r>
              <a:rPr lang="en-US" altLang="en-US" sz="1600" b="1" dirty="0" smtClean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Forster </a:t>
            </a:r>
            <a:r>
              <a:rPr lang="zh-CN" altLang="en-US" sz="1600" b="1" dirty="0" smtClean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教</a:t>
            </a:r>
            <a:r>
              <a:rPr lang="zh-CN" altLang="en-US" sz="1600" b="1" dirty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授</a:t>
            </a:r>
            <a:endParaRPr lang="en-US" altLang="en-US" sz="1600" b="1" dirty="0">
              <a:solidFill>
                <a:schemeClr val="bg1"/>
              </a:solidFill>
              <a:latin typeface="STKaiti" pitchFamily="2" charset="-122"/>
              <a:ea typeface="STKaiti" pitchFamily="2" charset="-122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zh-CN" altLang="en-US" sz="1200" b="1" dirty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香港科大商业管理和环境管理教授</a:t>
            </a:r>
            <a:endParaRPr lang="en-US" sz="1200" b="1" dirty="0">
              <a:solidFill>
                <a:schemeClr val="bg1"/>
              </a:solidFill>
              <a:latin typeface="STKaiti" pitchFamily="2" charset="-122"/>
              <a:ea typeface="STKaiti" pitchFamily="2" charset="-122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zh-CN" altLang="en-US" sz="1200" b="1" dirty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计算机信息与科学博士</a:t>
            </a:r>
            <a:r>
              <a:rPr lang="zh-CN" altLang="en-US" sz="1200" b="1" dirty="0" smtClean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，</a:t>
            </a:r>
            <a:r>
              <a:rPr lang="en-US" altLang="zh-CN" sz="1200" b="1" dirty="0" smtClean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M.B.A.</a:t>
            </a:r>
            <a:endParaRPr lang="en-US" sz="1200" b="1" dirty="0">
              <a:solidFill>
                <a:schemeClr val="bg1"/>
              </a:solidFill>
              <a:latin typeface="STKaiti" pitchFamily="2" charset="-122"/>
              <a:ea typeface="STKaiti" pitchFamily="2" charset="-122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zh-CN" altLang="en-US" sz="1200" b="1" dirty="0">
                <a:solidFill>
                  <a:schemeClr val="bg1"/>
                </a:solidFill>
                <a:latin typeface="STKaiti" pitchFamily="2" charset="-122"/>
                <a:ea typeface="STKaiti" pitchFamily="2" charset="-122"/>
              </a:rPr>
              <a:t>香港科大全球学生部门主管</a:t>
            </a:r>
            <a:endParaRPr lang="en-US" sz="1200" b="1" dirty="0">
              <a:solidFill>
                <a:schemeClr val="bg1"/>
              </a:solidFill>
              <a:latin typeface="STKaiti" pitchFamily="2" charset="-122"/>
              <a:ea typeface="STKaiti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881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/>
              <a:t>Product &amp; Services</a:t>
            </a:r>
            <a:endParaRPr lang="zh-HK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b="1" dirty="0" smtClean="0"/>
              <a:t>Cloud-based Products and Services:</a:t>
            </a:r>
            <a:endParaRPr lang="en-US" altLang="zh-CN" sz="2000" b="1" dirty="0"/>
          </a:p>
          <a:p>
            <a:r>
              <a:rPr lang="en-US" altLang="zh-CN" sz="2000" b="1" dirty="0" smtClean="0"/>
              <a:t>Presentation </a:t>
            </a:r>
            <a:r>
              <a:rPr lang="en-US" altLang="zh-HK" sz="2000" b="1" dirty="0" smtClean="0"/>
              <a:t>Recording</a:t>
            </a:r>
          </a:p>
          <a:p>
            <a:pPr lvl="1"/>
            <a:r>
              <a:rPr lang="en-US" altLang="zh-HK" sz="1800" dirty="0" smtClean="0"/>
              <a:t>Online storage and retrieval of presentation information </a:t>
            </a:r>
          </a:p>
          <a:p>
            <a:r>
              <a:rPr lang="en-US" altLang="zh-HK" sz="2000" b="1" dirty="0" smtClean="0"/>
              <a:t>Presentation Broadcasting</a:t>
            </a:r>
          </a:p>
          <a:p>
            <a:pPr lvl="1"/>
            <a:r>
              <a:rPr lang="en-US" altLang="zh-HK" sz="1800" dirty="0" smtClean="0"/>
              <a:t>hosting </a:t>
            </a:r>
            <a:r>
              <a:rPr lang="en-US" altLang="zh-HK" sz="1800" dirty="0" smtClean="0"/>
              <a:t>live conferences </a:t>
            </a:r>
            <a:r>
              <a:rPr lang="en-US" altLang="zh-HK" sz="1800" dirty="0" smtClean="0"/>
              <a:t>for web attendees</a:t>
            </a:r>
            <a:endParaRPr lang="en-US" altLang="zh-HK" sz="1800" dirty="0" smtClean="0"/>
          </a:p>
          <a:p>
            <a:pPr marL="0" indent="0">
              <a:buNone/>
            </a:pPr>
            <a:endParaRPr lang="en-US" altLang="zh-HK" sz="2000" dirty="0"/>
          </a:p>
          <a:p>
            <a:pPr marL="0" indent="0">
              <a:buNone/>
            </a:pPr>
            <a:r>
              <a:rPr lang="en-US" altLang="zh-HK" sz="2000" dirty="0" smtClean="0"/>
              <a:t>Additionally, </a:t>
            </a:r>
          </a:p>
          <a:p>
            <a:r>
              <a:rPr lang="en-US" altLang="zh-HK" sz="2000" b="1" dirty="0" smtClean="0"/>
              <a:t>Product Presentation </a:t>
            </a:r>
            <a:r>
              <a:rPr lang="en-US" altLang="zh-HK" sz="2000" b="1" dirty="0" smtClean="0"/>
              <a:t>Catalogue </a:t>
            </a:r>
            <a:endParaRPr lang="en-US" altLang="zh-HK" sz="2000" b="1" dirty="0" smtClean="0"/>
          </a:p>
          <a:p>
            <a:pPr lvl="1"/>
            <a:r>
              <a:rPr lang="en-US" altLang="zh-HK" sz="1800" dirty="0" smtClean="0"/>
              <a:t>Matching Exhibitors’ products and services with potential buyers through an </a:t>
            </a:r>
            <a:r>
              <a:rPr lang="en-US" altLang="zh-HK" sz="1800" dirty="0" smtClean="0"/>
              <a:t>online product </a:t>
            </a:r>
            <a:r>
              <a:rPr lang="en-US" altLang="zh-HK" sz="1800" dirty="0" smtClean="0"/>
              <a:t>presentation </a:t>
            </a:r>
            <a:r>
              <a:rPr lang="en-US" altLang="zh-HK" sz="1800" dirty="0" smtClean="0"/>
              <a:t>catalogue.</a:t>
            </a:r>
            <a:endParaRPr lang="en-US" altLang="zh-HK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D0317-F018-44EF-AEFB-85B6F069C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15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PRODUCT SHOWCASE (</a:t>
            </a:r>
            <a:r>
              <a:rPr lang="en-US" altLang="zh-CN" dirty="0" smtClean="0"/>
              <a:t>1)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– Web Access to Live Broadcast Presentations and Recorded Presentations</a:t>
            </a:r>
            <a:endParaRPr lang="zh-HK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D0317-F018-44EF-AEFB-85B6F069C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5486400" y="4343400"/>
            <a:ext cx="10668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086600" y="1367134"/>
            <a:ext cx="207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</a:t>
            </a:r>
            <a:r>
              <a:rPr lang="en-US" sz="1200" dirty="0" smtClean="0"/>
              <a:t>ccessible online with </a:t>
            </a:r>
            <a:r>
              <a:rPr lang="en-US" sz="1200" dirty="0" smtClean="0"/>
              <a:t>PCs, Tablet Computers and </a:t>
            </a:r>
            <a:r>
              <a:rPr lang="en-US" sz="1200" dirty="0" smtClean="0"/>
              <a:t>Smartphones on the Web.</a:t>
            </a:r>
            <a:endParaRPr lang="en-US" sz="1200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"/>
          <a:stretch/>
        </p:blipFill>
        <p:spPr>
          <a:xfrm>
            <a:off x="533401" y="1456504"/>
            <a:ext cx="6477000" cy="4508554"/>
          </a:xfrm>
        </p:spPr>
      </p:pic>
      <p:grpSp>
        <p:nvGrpSpPr>
          <p:cNvPr id="35" name="Group 34"/>
          <p:cNvGrpSpPr/>
          <p:nvPr/>
        </p:nvGrpSpPr>
        <p:grpSpPr>
          <a:xfrm>
            <a:off x="7086600" y="4810780"/>
            <a:ext cx="2057400" cy="980418"/>
            <a:chOff x="7086600" y="4810780"/>
            <a:chExt cx="2057400" cy="980418"/>
          </a:xfrm>
        </p:grpSpPr>
        <p:sp>
          <p:nvSpPr>
            <p:cNvPr id="9" name="TextBox 8"/>
            <p:cNvSpPr txBox="1"/>
            <p:nvPr/>
          </p:nvSpPr>
          <p:spPr>
            <a:xfrm>
              <a:off x="7086600" y="4810780"/>
              <a:ext cx="2057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1200" dirty="0" smtClean="0"/>
                <a:t>Watch presentations </a:t>
              </a:r>
              <a:r>
                <a:rPr lang="en-US" altLang="zh-HK" sz="1200" dirty="0"/>
                <a:t>with </a:t>
              </a:r>
              <a:r>
                <a:rPr lang="en-US" altLang="zh-HK" sz="1200" dirty="0" smtClean="0"/>
                <a:t>synchronized audio narrations.</a:t>
              </a:r>
              <a:endParaRPr lang="en-US" altLang="zh-HK" sz="1200" dirty="0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2402" y="5257800"/>
              <a:ext cx="533398" cy="533398"/>
            </a:xfrm>
            <a:prstGeom prst="rect">
              <a:avLst/>
            </a:prstGeom>
          </p:spPr>
        </p:pic>
      </p:grpSp>
      <p:cxnSp>
        <p:nvCxnSpPr>
          <p:cNvPr id="6" name="Straight Connector 5"/>
          <p:cNvCxnSpPr/>
          <p:nvPr/>
        </p:nvCxnSpPr>
        <p:spPr>
          <a:xfrm>
            <a:off x="5181600" y="1721224"/>
            <a:ext cx="1905000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headEnd type="arrow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086600" y="33528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200" dirty="0"/>
              <a:t>Live broadcast </a:t>
            </a:r>
            <a:r>
              <a:rPr lang="en-US" altLang="zh-HK" sz="1200" dirty="0" smtClean="0"/>
              <a:t>presentations </a:t>
            </a:r>
            <a:r>
              <a:rPr lang="en-US" altLang="zh-HK" sz="1200" dirty="0"/>
              <a:t>or recorded </a:t>
            </a:r>
            <a:r>
              <a:rPr lang="en-US" altLang="zh-HK" sz="1200" dirty="0" smtClean="0"/>
              <a:t>presentations.</a:t>
            </a:r>
            <a:endParaRPr lang="en-US" altLang="zh-HK" sz="1200" dirty="0"/>
          </a:p>
        </p:txBody>
      </p:sp>
      <p:grpSp>
        <p:nvGrpSpPr>
          <p:cNvPr id="32" name="Group 31"/>
          <p:cNvGrpSpPr/>
          <p:nvPr/>
        </p:nvGrpSpPr>
        <p:grpSpPr>
          <a:xfrm>
            <a:off x="4330700" y="4257040"/>
            <a:ext cx="2755900" cy="695961"/>
            <a:chOff x="4330700" y="4257040"/>
            <a:chExt cx="2755900" cy="695961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330700" y="4953000"/>
              <a:ext cx="2755900" cy="1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330700" y="4257040"/>
              <a:ext cx="0" cy="69596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609600" y="2057400"/>
            <a:ext cx="6248400" cy="381000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25" name="Straight Connector 24"/>
          <p:cNvCxnSpPr>
            <a:endCxn id="17" idx="1"/>
          </p:cNvCxnSpPr>
          <p:nvPr/>
        </p:nvCxnSpPr>
        <p:spPr>
          <a:xfrm>
            <a:off x="6858000" y="3583632"/>
            <a:ext cx="228600" cy="1"/>
          </a:xfrm>
          <a:prstGeom prst="line">
            <a:avLst/>
          </a:prstGeom>
          <a:ln w="38100">
            <a:solidFill>
              <a:srgbClr val="FF0000"/>
            </a:solidFill>
            <a:prstDash val="dash"/>
            <a:headEnd type="arrow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1371600" y="5545716"/>
            <a:ext cx="1828800" cy="695960"/>
            <a:chOff x="1371600" y="5545716"/>
            <a:chExt cx="1828800" cy="695960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1371600" y="6241676"/>
              <a:ext cx="1828800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1371600" y="5545716"/>
              <a:ext cx="0" cy="69596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3276600" y="6093023"/>
            <a:ext cx="2432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200" dirty="0" smtClean="0"/>
              <a:t>Jump to particular slides, saving time from watching redundancy.</a:t>
            </a:r>
            <a:endParaRPr lang="en-US" altLang="zh-HK" sz="1200" dirty="0" smtClean="0"/>
          </a:p>
        </p:txBody>
      </p:sp>
    </p:spTree>
    <p:extLst>
      <p:ext uri="{BB962C8B-B14F-4D97-AF65-F5344CB8AC3E}">
        <p14:creationId xmlns:p14="http://schemas.microsoft.com/office/powerpoint/2010/main" val="186394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20" grpId="0" animBg="1"/>
      <p:bldP spid="20" grpId="1" animBg="1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PRODUCT SHOWCASE (2)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 Suppliers’ </a:t>
            </a:r>
            <a:r>
              <a:rPr lang="en-US" altLang="zh-HK" dirty="0" smtClean="0"/>
              <a:t>Product </a:t>
            </a:r>
            <a:r>
              <a:rPr lang="en-US" altLang="zh-HK" dirty="0" smtClean="0"/>
              <a:t>Presentation </a:t>
            </a:r>
            <a:r>
              <a:rPr lang="en-US" altLang="zh-HK" dirty="0" smtClean="0"/>
              <a:t>Catalogue</a:t>
            </a:r>
            <a:endParaRPr lang="zh-HK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D0317-F018-44EF-AEFB-85B6F069C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5486400" y="4343400"/>
            <a:ext cx="10668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96" y="1456504"/>
            <a:ext cx="6470609" cy="4508554"/>
          </a:xfrm>
        </p:spPr>
      </p:pic>
      <p:sp>
        <p:nvSpPr>
          <p:cNvPr id="12" name="TextBox 11"/>
          <p:cNvSpPr txBox="1"/>
          <p:nvPr/>
        </p:nvSpPr>
        <p:spPr>
          <a:xfrm>
            <a:off x="7115736" y="3733800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200" b="1" u="sng" dirty="0" smtClean="0"/>
              <a:t>Suppliers</a:t>
            </a:r>
            <a:r>
              <a:rPr lang="en-US" altLang="zh-HK" sz="1200" dirty="0" smtClean="0"/>
              <a:t> can introduce their products to potential buyers through recording presentations.</a:t>
            </a:r>
            <a:endParaRPr lang="en-US" altLang="zh-HK" sz="1200" dirty="0"/>
          </a:p>
        </p:txBody>
      </p:sp>
      <p:sp>
        <p:nvSpPr>
          <p:cNvPr id="14" name="Rectangle 13"/>
          <p:cNvSpPr/>
          <p:nvPr/>
        </p:nvSpPr>
        <p:spPr>
          <a:xfrm>
            <a:off x="1981200" y="3505200"/>
            <a:ext cx="4876800" cy="236220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15" name="Straight Connector 14"/>
          <p:cNvCxnSpPr>
            <a:endCxn id="12" idx="1"/>
          </p:cNvCxnSpPr>
          <p:nvPr/>
        </p:nvCxnSpPr>
        <p:spPr>
          <a:xfrm flipV="1">
            <a:off x="6887136" y="4149299"/>
            <a:ext cx="228600" cy="3601"/>
          </a:xfrm>
          <a:prstGeom prst="line">
            <a:avLst/>
          </a:prstGeom>
          <a:ln w="38100">
            <a:solidFill>
              <a:srgbClr val="FF0000"/>
            </a:solidFill>
            <a:prstDash val="dash"/>
            <a:headEnd type="arrow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4330700" y="4257040"/>
            <a:ext cx="4813300" cy="1907957"/>
            <a:chOff x="4330700" y="4257040"/>
            <a:chExt cx="4813300" cy="1907957"/>
          </a:xfrm>
        </p:grpSpPr>
        <p:sp>
          <p:nvSpPr>
            <p:cNvPr id="16" name="TextBox 15"/>
            <p:cNvSpPr txBox="1"/>
            <p:nvPr/>
          </p:nvSpPr>
          <p:spPr>
            <a:xfrm>
              <a:off x="7115736" y="5334000"/>
              <a:ext cx="202826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1200" b="1" u="sng" dirty="0" smtClean="0"/>
                <a:t>Buyers</a:t>
              </a:r>
              <a:r>
                <a:rPr lang="en-US" altLang="zh-HK" sz="1200" b="1" dirty="0" smtClean="0"/>
                <a:t> </a:t>
              </a:r>
              <a:r>
                <a:rPr lang="en-US" altLang="zh-HK" sz="1200" dirty="0" smtClean="0"/>
                <a:t>click to hear more product information in addition to the descriptions on the slide.</a:t>
              </a:r>
              <a:endParaRPr lang="en-US" altLang="zh-HK" sz="1200" dirty="0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4330700" y="4257040"/>
              <a:ext cx="2755900" cy="1229360"/>
              <a:chOff x="4330700" y="4257040"/>
              <a:chExt cx="2755900" cy="1229360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330700" y="5486399"/>
                <a:ext cx="2755900" cy="1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330700" y="4257040"/>
                <a:ext cx="0" cy="1229360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dash"/>
                <a:head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7086600" y="2541495"/>
            <a:ext cx="207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200" dirty="0" smtClean="0"/>
              <a:t>They can easily </a:t>
            </a:r>
            <a:r>
              <a:rPr lang="en-US" altLang="zh-HK" sz="1200" b="1" u="sng" dirty="0" smtClean="0"/>
              <a:t>text search </a:t>
            </a:r>
            <a:r>
              <a:rPr lang="en-US" altLang="zh-HK" sz="1200" dirty="0" smtClean="0"/>
              <a:t>product description.</a:t>
            </a:r>
            <a:endParaRPr lang="en-US" altLang="zh-HK" sz="12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5401235" y="2706454"/>
            <a:ext cx="1676400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headEnd type="arrow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143000" y="5749498"/>
            <a:ext cx="2057400" cy="492178"/>
            <a:chOff x="1143000" y="5749498"/>
            <a:chExt cx="2057400" cy="492178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1143000" y="6241676"/>
              <a:ext cx="2057400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1151965" y="5749498"/>
              <a:ext cx="0" cy="492178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3276600" y="6093023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200" dirty="0" smtClean="0"/>
              <a:t>They can also drop business cards and leave messages to suppliers.</a:t>
            </a:r>
            <a:endParaRPr lang="en-US" altLang="zh-HK" sz="1200" dirty="0" smtClean="0"/>
          </a:p>
        </p:txBody>
      </p:sp>
    </p:spTree>
    <p:extLst>
      <p:ext uri="{BB962C8B-B14F-4D97-AF65-F5344CB8AC3E}">
        <p14:creationId xmlns:p14="http://schemas.microsoft.com/office/powerpoint/2010/main" val="39973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7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4" grpId="0" animBg="1"/>
      <p:bldP spid="14" grpId="1" animBg="1"/>
      <p:bldP spid="23" grpId="1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Product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Showcase </a:t>
            </a:r>
            <a:r>
              <a:rPr lang="en-US" altLang="zh-CN" dirty="0" smtClean="0"/>
              <a:t>(3) – </a:t>
            </a:r>
            <a:r>
              <a:rPr lang="en-US" altLang="zh-HK" dirty="0" smtClean="0"/>
              <a:t>Product </a:t>
            </a:r>
            <a:r>
              <a:rPr lang="en-US" altLang="zh-HK" dirty="0" smtClean="0"/>
              <a:t>Presentation </a:t>
            </a:r>
            <a:r>
              <a:rPr lang="en-US" altLang="zh-HK" dirty="0" smtClean="0"/>
              <a:t>Catalogue</a:t>
            </a:r>
            <a:endParaRPr lang="zh-HK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D0317-F018-44EF-AEFB-85B6F069C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5486400" y="4343400"/>
            <a:ext cx="10668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077635" y="38862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200" dirty="0" smtClean="0"/>
              <a:t>Detailed information of products </a:t>
            </a:r>
            <a:r>
              <a:rPr lang="en-US" altLang="zh-HK" sz="1200" dirty="0"/>
              <a:t>can </a:t>
            </a:r>
            <a:r>
              <a:rPr lang="en-US" altLang="zh-HK" sz="1200" dirty="0" smtClean="0"/>
              <a:t>be found in the presentation slides.</a:t>
            </a:r>
            <a:endParaRPr lang="zh-HK" altLang="en-US" sz="1200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96" y="1457958"/>
            <a:ext cx="6470609" cy="4505646"/>
          </a:xfrm>
        </p:spPr>
      </p:pic>
      <p:cxnSp>
        <p:nvCxnSpPr>
          <p:cNvPr id="10" name="Straight Connector 9"/>
          <p:cNvCxnSpPr/>
          <p:nvPr/>
        </p:nvCxnSpPr>
        <p:spPr>
          <a:xfrm>
            <a:off x="1981200" y="2590800"/>
            <a:ext cx="0" cy="1518790"/>
          </a:xfrm>
          <a:prstGeom prst="line">
            <a:avLst/>
          </a:prstGeom>
          <a:ln w="38100">
            <a:solidFill>
              <a:srgbClr val="FF0000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971800" y="4038600"/>
            <a:ext cx="2362200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086600" y="2205335"/>
            <a:ext cx="2048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200" dirty="0" smtClean="0"/>
              <a:t>Buyers can search products and suppliers with keywords.</a:t>
            </a:r>
            <a:endParaRPr lang="en-US" altLang="zh-HK" sz="1200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5943600" y="2370294"/>
            <a:ext cx="1134035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headEnd type="arrow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086600" y="30480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200" dirty="0" smtClean="0"/>
              <a:t>Products and companies are grouped into categories.</a:t>
            </a:r>
            <a:endParaRPr lang="en-US" altLang="zh-HK" sz="1200" dirty="0"/>
          </a:p>
        </p:txBody>
      </p:sp>
    </p:spTree>
    <p:extLst>
      <p:ext uri="{BB962C8B-B14F-4D97-AF65-F5344CB8AC3E}">
        <p14:creationId xmlns:p14="http://schemas.microsoft.com/office/powerpoint/2010/main" val="1226737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2400" dirty="0" smtClean="0">
                <a:latin typeface="华文楷体" pitchFamily="2" charset="-122"/>
                <a:ea typeface="华文楷体" pitchFamily="2" charset="-122"/>
              </a:rPr>
              <a:t>简报</a:t>
            </a:r>
            <a:r>
              <a:rPr lang="zh-CN" altLang="en-US" sz="2400" dirty="0">
                <a:latin typeface="华文楷体" pitchFamily="2" charset="-122"/>
                <a:ea typeface="华文楷体" pitchFamily="2" charset="-122"/>
              </a:rPr>
              <a:t>录</a:t>
            </a:r>
            <a:r>
              <a:rPr lang="zh-CN" altLang="en-US" sz="2400" dirty="0" smtClean="0">
                <a:latin typeface="华文楷体" pitchFamily="2" charset="-122"/>
                <a:ea typeface="华文楷体" pitchFamily="2" charset="-122"/>
              </a:rPr>
              <a:t>制方法</a:t>
            </a:r>
            <a:endParaRPr lang="zh-CN" altLang="en-US" sz="2400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2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EED0317-F018-44EF-AEFB-85B6F069C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66800" y="1821180"/>
            <a:ext cx="8001000" cy="1694524"/>
            <a:chOff x="838200" y="1821180"/>
            <a:chExt cx="8001000" cy="1694524"/>
          </a:xfrm>
        </p:grpSpPr>
        <p:grpSp>
          <p:nvGrpSpPr>
            <p:cNvPr id="13" name="Group 12"/>
            <p:cNvGrpSpPr/>
            <p:nvPr/>
          </p:nvGrpSpPr>
          <p:grpSpPr>
            <a:xfrm>
              <a:off x="1206352" y="1905000"/>
              <a:ext cx="7632848" cy="1486039"/>
              <a:chOff x="613445" y="1988840"/>
              <a:chExt cx="7632848" cy="1486039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613445" y="1988840"/>
                <a:ext cx="763284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altLang="zh-CN" dirty="0">
                    <a:solidFill>
                      <a:srgbClr val="FF0000"/>
                    </a:solidFill>
                  </a:rPr>
                  <a:t>			</a:t>
                </a:r>
                <a:r>
                  <a:rPr lang="zh-CN" altLang="en-US" b="1" u="sng" dirty="0" smtClean="0">
                    <a:solidFill>
                      <a:prstClr val="black"/>
                    </a:solidFill>
                    <a:latin typeface="华文楷体" pitchFamily="2" charset="-122"/>
                    <a:ea typeface="华文楷体" pitchFamily="2" charset="-122"/>
                  </a:rPr>
                  <a:t>人手</a:t>
                </a:r>
                <a:r>
                  <a:rPr lang="zh-CN" altLang="en-US" b="1" u="sng" dirty="0">
                    <a:solidFill>
                      <a:prstClr val="black"/>
                    </a:solidFill>
                    <a:latin typeface="华文楷体" pitchFamily="2" charset="-122"/>
                    <a:ea typeface="华文楷体" pitchFamily="2" charset="-122"/>
                  </a:rPr>
                  <a:t>摄</a:t>
                </a:r>
                <a:r>
                  <a:rPr lang="zh-CN" altLang="en-US" b="1" u="sng" dirty="0" smtClean="0">
                    <a:solidFill>
                      <a:prstClr val="black"/>
                    </a:solidFill>
                    <a:latin typeface="华文楷体" pitchFamily="2" charset="-122"/>
                    <a:ea typeface="华文楷体" pitchFamily="2" charset="-122"/>
                  </a:rPr>
                  <a:t>录机</a:t>
                </a:r>
                <a:r>
                  <a:rPr lang="zh-CN" altLang="en-US" b="1" u="sng" dirty="0" smtClean="0">
                    <a:solidFill>
                      <a:prstClr val="black"/>
                    </a:solidFill>
                    <a:latin typeface="华文楷体" pitchFamily="2" charset="-122"/>
                    <a:ea typeface="华文楷体" pitchFamily="2" charset="-122"/>
                  </a:rPr>
                  <a:t>录制：</a:t>
                </a:r>
                <a:endParaRPr lang="en-US" altLang="zh-CN" dirty="0">
                  <a:solidFill>
                    <a:prstClr val="black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marL="3028950" lvl="6" indent="-285750">
                  <a:buFont typeface="Wingdings" pitchFamily="2" charset="2"/>
                  <a:buChar char="v"/>
                </a:pPr>
                <a:r>
                  <a:rPr lang="zh-CN" altLang="en-US" dirty="0">
                    <a:solidFill>
                      <a:prstClr val="black"/>
                    </a:solidFill>
                    <a:latin typeface="华文楷体" pitchFamily="2" charset="-122"/>
                    <a:ea typeface="华文楷体" pitchFamily="2" charset="-122"/>
                  </a:rPr>
                  <a:t>由专业人</a:t>
                </a:r>
                <a:r>
                  <a:rPr lang="zh-CN" altLang="en-US" dirty="0" smtClean="0">
                    <a:solidFill>
                      <a:prstClr val="black"/>
                    </a:solidFill>
                    <a:latin typeface="华文楷体" pitchFamily="2" charset="-122"/>
                    <a:ea typeface="华文楷体" pitchFamily="2" charset="-122"/>
                  </a:rPr>
                  <a:t>员</a:t>
                </a:r>
                <a:r>
                  <a:rPr lang="zh-CN" altLang="en-US" dirty="0">
                    <a:solidFill>
                      <a:prstClr val="black"/>
                    </a:solidFill>
                    <a:latin typeface="华文楷体" pitchFamily="2" charset="-122"/>
                    <a:ea typeface="华文楷体" pitchFamily="2" charset="-122"/>
                  </a:rPr>
                  <a:t>现场</a:t>
                </a:r>
                <a:r>
                  <a:rPr lang="zh-CN" altLang="en-US" dirty="0" smtClean="0">
                    <a:solidFill>
                      <a:prstClr val="black"/>
                    </a:solidFill>
                    <a:latin typeface="华文楷体" pitchFamily="2" charset="-122"/>
                    <a:ea typeface="华文楷体" pitchFamily="2" charset="-122"/>
                  </a:rPr>
                  <a:t>操控摄</a:t>
                </a:r>
                <a:r>
                  <a:rPr lang="zh-CN" altLang="en-US" dirty="0">
                    <a:solidFill>
                      <a:prstClr val="black"/>
                    </a:solidFill>
                    <a:latin typeface="华文楷体" pitchFamily="2" charset="-122"/>
                    <a:ea typeface="华文楷体" pitchFamily="2" charset="-122"/>
                  </a:rPr>
                  <a:t>录设</a:t>
                </a:r>
                <a:r>
                  <a:rPr lang="zh-CN" altLang="en-US" dirty="0" smtClean="0">
                    <a:solidFill>
                      <a:prstClr val="black"/>
                    </a:solidFill>
                    <a:latin typeface="华文楷体" pitchFamily="2" charset="-122"/>
                    <a:ea typeface="华文楷体" pitchFamily="2" charset="-122"/>
                  </a:rPr>
                  <a:t>备录制</a:t>
                </a:r>
                <a:endParaRPr lang="en-US" altLang="zh-CN" dirty="0" smtClean="0">
                  <a:solidFill>
                    <a:prstClr val="black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marL="3028950" lvl="6" indent="-285750">
                  <a:buFont typeface="Wingdings" pitchFamily="2" charset="2"/>
                  <a:buChar char="v"/>
                </a:pPr>
                <a:r>
                  <a:rPr lang="zh-CN" altLang="en-US" dirty="0" smtClean="0">
                    <a:solidFill>
                      <a:prstClr val="black"/>
                    </a:solidFill>
                    <a:latin typeface="华文楷体" pitchFamily="2" charset="-122"/>
                    <a:ea typeface="华文楷体" pitchFamily="2" charset="-122"/>
                  </a:rPr>
                  <a:t>人手存档，网上发布</a:t>
                </a:r>
                <a:r>
                  <a:rPr lang="zh-CN" altLang="en-US" dirty="0">
                    <a:solidFill>
                      <a:prstClr val="black"/>
                    </a:solidFill>
                    <a:latin typeface="华文楷体" pitchFamily="2" charset="-122"/>
                    <a:ea typeface="华文楷体" pitchFamily="2" charset="-122"/>
                  </a:rPr>
                  <a:t>，</a:t>
                </a:r>
                <a:r>
                  <a:rPr lang="zh-CN" altLang="en-US" dirty="0" smtClean="0">
                    <a:solidFill>
                      <a:prstClr val="black"/>
                    </a:solidFill>
                    <a:latin typeface="华文楷体" pitchFamily="2" charset="-122"/>
                    <a:ea typeface="华文楷体" pitchFamily="2" charset="-122"/>
                  </a:rPr>
                  <a:t>供人回</a:t>
                </a:r>
                <a:r>
                  <a:rPr lang="zh-CN" altLang="en-US" dirty="0">
                    <a:solidFill>
                      <a:prstClr val="black"/>
                    </a:solidFill>
                    <a:latin typeface="华文楷体" pitchFamily="2" charset="-122"/>
                    <a:ea typeface="华文楷体" pitchFamily="2" charset="-122"/>
                  </a:rPr>
                  <a:t>放</a:t>
                </a:r>
                <a:endParaRPr lang="en-US" altLang="zh-CN" dirty="0">
                  <a:solidFill>
                    <a:prstClr val="black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marL="3028950" lvl="6" indent="-285750">
                  <a:buFont typeface="Wingdings" pitchFamily="2" charset="2"/>
                  <a:buChar char="v"/>
                </a:pPr>
                <a:r>
                  <a:rPr lang="zh-CN" altLang="en-US" dirty="0" smtClean="0">
                    <a:solidFill>
                      <a:prstClr val="black"/>
                    </a:solidFill>
                    <a:latin typeface="华文楷体" pitchFamily="2" charset="-122"/>
                    <a:ea typeface="华文楷体" pitchFamily="2" charset="-122"/>
                  </a:rPr>
                  <a:t>需</a:t>
                </a:r>
                <a:r>
                  <a:rPr lang="zh-CN" altLang="en-US" dirty="0">
                    <a:solidFill>
                      <a:prstClr val="black"/>
                    </a:solidFill>
                    <a:latin typeface="华文楷体" pitchFamily="2" charset="-122"/>
                    <a:ea typeface="华文楷体" pitchFamily="2" charset="-122"/>
                  </a:rPr>
                  <a:t>要专业人员后期制作和维护系统</a:t>
                </a:r>
                <a:endParaRPr lang="en-US" altLang="zh-CN" dirty="0">
                  <a:solidFill>
                    <a:prstClr val="black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marL="3028950" lvl="6" indent="-285750">
                  <a:buFont typeface="Wingdings" pitchFamily="2" charset="2"/>
                  <a:buChar char="v"/>
                </a:pPr>
                <a:r>
                  <a:rPr lang="zh-CN" altLang="en-US" dirty="0" smtClean="0">
                    <a:solidFill>
                      <a:prstClr val="black"/>
                    </a:solidFill>
                    <a:latin typeface="华文楷体" pitchFamily="2" charset="-122"/>
                    <a:ea typeface="华文楷体" pitchFamily="2" charset="-122"/>
                  </a:rPr>
                  <a:t>需要</a:t>
                </a:r>
                <a:r>
                  <a:rPr lang="zh-CN" altLang="en-US" dirty="0">
                    <a:solidFill>
                      <a:prstClr val="black"/>
                    </a:solidFill>
                    <a:latin typeface="华文楷体" pitchFamily="2" charset="-122"/>
                    <a:ea typeface="华文楷体" pitchFamily="2" charset="-122"/>
                  </a:rPr>
                  <a:t>额外人</a:t>
                </a:r>
                <a:r>
                  <a:rPr lang="zh-CN" altLang="en-US" dirty="0" smtClean="0">
                    <a:solidFill>
                      <a:prstClr val="black"/>
                    </a:solidFill>
                    <a:latin typeface="华文楷体" pitchFamily="2" charset="-122"/>
                    <a:ea typeface="华文楷体" pitchFamily="2" charset="-122"/>
                  </a:rPr>
                  <a:t>员在网</a:t>
                </a:r>
                <a:r>
                  <a:rPr lang="zh-CN" altLang="en-US" dirty="0">
                    <a:solidFill>
                      <a:prstClr val="black"/>
                    </a:solidFill>
                    <a:latin typeface="华文楷体" pitchFamily="2" charset="-122"/>
                    <a:ea typeface="华文楷体" pitchFamily="2" charset="-122"/>
                  </a:rPr>
                  <a:t>络上直播视频</a:t>
                </a:r>
                <a:endParaRPr lang="en-US" altLang="zh-CN" dirty="0">
                  <a:solidFill>
                    <a:prstClr val="black"/>
                  </a:solidFill>
                  <a:latin typeface="华文楷体" pitchFamily="2" charset="-122"/>
                  <a:ea typeface="华文楷体" pitchFamily="2" charset="-122"/>
                </a:endParaRPr>
              </a:p>
            </p:txBody>
          </p:sp>
          <p:pic>
            <p:nvPicPr>
              <p:cNvPr id="16" name="Content Placeholder 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19" r="36801" b="-18"/>
              <a:stretch/>
            </p:blipFill>
            <p:spPr>
              <a:xfrm>
                <a:off x="1404702" y="1995423"/>
                <a:ext cx="1964791" cy="1479456"/>
              </a:xfrm>
              <a:prstGeom prst="rect">
                <a:avLst/>
              </a:prstGeom>
            </p:spPr>
          </p:pic>
        </p:grp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821180"/>
              <a:ext cx="1143000" cy="84582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" y="2558711"/>
              <a:ext cx="956993" cy="956993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1066800" y="4114800"/>
            <a:ext cx="8001000" cy="1763037"/>
            <a:chOff x="838200" y="4114800"/>
            <a:chExt cx="8001000" cy="1763037"/>
          </a:xfrm>
        </p:grpSpPr>
        <p:sp>
          <p:nvSpPr>
            <p:cNvPr id="22" name="TextBox 21"/>
            <p:cNvSpPr txBox="1"/>
            <p:nvPr/>
          </p:nvSpPr>
          <p:spPr>
            <a:xfrm>
              <a:off x="1206352" y="4123511"/>
              <a:ext cx="763284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altLang="zh-CN" dirty="0" smtClean="0">
                  <a:solidFill>
                    <a:srgbClr val="FF0000"/>
                  </a:solidFill>
                </a:rPr>
                <a:t>			</a:t>
              </a:r>
              <a:r>
                <a:rPr lang="zh-CN" altLang="en-US" b="1" u="sng" dirty="0" smtClean="0">
                  <a:solidFill>
                    <a:prstClr val="black"/>
                  </a:solidFill>
                  <a:latin typeface="华文楷体" pitchFamily="2" charset="-122"/>
                  <a:ea typeface="华文楷体" pitchFamily="2" charset="-122"/>
                </a:rPr>
                <a:t>自动手机触控录制：</a:t>
              </a:r>
              <a:endParaRPr lang="en-US" altLang="zh-CN" b="1" u="sng" dirty="0">
                <a:solidFill>
                  <a:prstClr val="black"/>
                </a:solidFill>
                <a:latin typeface="华文楷体" pitchFamily="2" charset="-122"/>
                <a:ea typeface="华文楷体" pitchFamily="2" charset="-122"/>
              </a:endParaRPr>
            </a:p>
            <a:p>
              <a:pPr marL="3028950" lvl="6" indent="-285750">
                <a:buFont typeface="Wingdings" pitchFamily="2" charset="2"/>
                <a:buChar char="v"/>
              </a:pPr>
              <a:r>
                <a:rPr lang="zh-CN" altLang="en-US" dirty="0" smtClean="0">
                  <a:solidFill>
                    <a:prstClr val="black"/>
                  </a:solidFill>
                  <a:latin typeface="华文楷体" pitchFamily="2" charset="-122"/>
                  <a:ea typeface="华文楷体" pitchFamily="2" charset="-122"/>
                </a:rPr>
                <a:t>讲</a:t>
              </a:r>
              <a:r>
                <a:rPr lang="zh-CN" altLang="en-US" dirty="0">
                  <a:solidFill>
                    <a:prstClr val="black"/>
                  </a:solidFill>
                  <a:latin typeface="华文楷体" pitchFamily="2" charset="-122"/>
                  <a:ea typeface="华文楷体" pitchFamily="2" charset="-122"/>
                </a:rPr>
                <a:t>者简报时</a:t>
              </a:r>
              <a:r>
                <a:rPr lang="en-US" altLang="zh-CN" dirty="0">
                  <a:solidFill>
                    <a:prstClr val="black"/>
                  </a:solidFill>
                  <a:latin typeface="华文楷体" pitchFamily="2" charset="-122"/>
                  <a:ea typeface="华文楷体" pitchFamily="2" charset="-122"/>
                </a:rPr>
                <a:t>,</a:t>
              </a:r>
              <a:r>
                <a:rPr lang="zh-CN" altLang="en-US" dirty="0">
                  <a:solidFill>
                    <a:prstClr val="black"/>
                  </a:solidFill>
                  <a:latin typeface="华文楷体" pitchFamily="2" charset="-122"/>
                  <a:ea typeface="华文楷体" pitchFamily="2" charset="-122"/>
                </a:rPr>
                <a:t>通过智能手机或平</a:t>
              </a:r>
              <a:r>
                <a:rPr lang="zh-CN" altLang="en-US" dirty="0" smtClean="0">
                  <a:solidFill>
                    <a:prstClr val="black"/>
                  </a:solidFill>
                  <a:latin typeface="华文楷体" pitchFamily="2" charset="-122"/>
                  <a:ea typeface="华文楷体" pitchFamily="2" charset="-122"/>
                </a:rPr>
                <a:t>板</a:t>
              </a:r>
              <a:r>
                <a:rPr lang="zh-CN" altLang="en-US" dirty="0" smtClean="0">
                  <a:solidFill>
                    <a:prstClr val="black"/>
                  </a:solidFill>
                  <a:latin typeface="华文楷体" pitchFamily="2" charset="-122"/>
                  <a:ea typeface="华文楷体" pitchFamily="2" charset="-122"/>
                </a:rPr>
                <a:t>触控屏幕和麦克风，</a:t>
              </a:r>
              <a:r>
                <a:rPr lang="zh-CN" altLang="en-US" dirty="0" smtClean="0">
                  <a:solidFill>
                    <a:prstClr val="black"/>
                  </a:solidFill>
                  <a:latin typeface="华文楷体" pitchFamily="2" charset="-122"/>
                  <a:ea typeface="华文楷体" pitchFamily="2" charset="-122"/>
                </a:rPr>
                <a:t>自</a:t>
              </a:r>
              <a:r>
                <a:rPr lang="zh-CN" altLang="en-US" dirty="0">
                  <a:solidFill>
                    <a:prstClr val="black"/>
                  </a:solidFill>
                  <a:latin typeface="华文楷体" pitchFamily="2" charset="-122"/>
                  <a:ea typeface="华文楷体" pitchFamily="2" charset="-122"/>
                </a:rPr>
                <a:t>动录制</a:t>
              </a:r>
            </a:p>
            <a:p>
              <a:pPr marL="3028950" lvl="6" indent="-285750">
                <a:buFont typeface="Wingdings" pitchFamily="2" charset="2"/>
                <a:buChar char="v"/>
              </a:pPr>
              <a:r>
                <a:rPr lang="zh-CN" altLang="en-US" dirty="0">
                  <a:solidFill>
                    <a:prstClr val="black"/>
                  </a:solidFill>
                  <a:latin typeface="华文楷体" pitchFamily="2" charset="-122"/>
                  <a:ea typeface="华文楷体" pitchFamily="2" charset="-122"/>
                </a:rPr>
                <a:t>自动存档</a:t>
              </a:r>
              <a:r>
                <a:rPr lang="zh-CN" altLang="en-US" dirty="0" smtClean="0">
                  <a:solidFill>
                    <a:prstClr val="black"/>
                  </a:solidFill>
                  <a:latin typeface="华文楷体" pitchFamily="2" charset="-122"/>
                  <a:ea typeface="华文楷体" pitchFamily="2" charset="-122"/>
                </a:rPr>
                <a:t>，网上</a:t>
              </a:r>
              <a:r>
                <a:rPr lang="zh-CN" altLang="en-US" dirty="0">
                  <a:solidFill>
                    <a:prstClr val="black"/>
                  </a:solidFill>
                  <a:latin typeface="华文楷体" pitchFamily="2" charset="-122"/>
                  <a:ea typeface="华文楷体" pitchFamily="2" charset="-122"/>
                </a:rPr>
                <a:t>发</a:t>
              </a:r>
              <a:r>
                <a:rPr lang="zh-CN" altLang="en-US" dirty="0" smtClean="0">
                  <a:solidFill>
                    <a:prstClr val="black"/>
                  </a:solidFill>
                  <a:latin typeface="华文楷体" pitchFamily="2" charset="-122"/>
                  <a:ea typeface="华文楷体" pitchFamily="2" charset="-122"/>
                </a:rPr>
                <a:t>布，供</a:t>
              </a:r>
              <a:r>
                <a:rPr lang="zh-CN" altLang="en-US" dirty="0">
                  <a:solidFill>
                    <a:prstClr val="black"/>
                  </a:solidFill>
                  <a:latin typeface="华文楷体" pitchFamily="2" charset="-122"/>
                  <a:ea typeface="华文楷体" pitchFamily="2" charset="-122"/>
                </a:rPr>
                <a:t>人回放</a:t>
              </a:r>
            </a:p>
            <a:p>
              <a:pPr marL="3028950" lvl="6" indent="-285750">
                <a:buFont typeface="Wingdings" pitchFamily="2" charset="2"/>
                <a:buChar char="v"/>
              </a:pPr>
              <a:r>
                <a:rPr lang="zh-CN" altLang="en-US" dirty="0" smtClean="0">
                  <a:solidFill>
                    <a:prstClr val="black"/>
                  </a:solidFill>
                  <a:latin typeface="华文楷体" pitchFamily="2" charset="-122"/>
                  <a:ea typeface="华文楷体" pitchFamily="2" charset="-122"/>
                </a:rPr>
                <a:t>可免</a:t>
              </a:r>
              <a:r>
                <a:rPr lang="zh-CN" altLang="en-US" dirty="0">
                  <a:solidFill>
                    <a:prstClr val="black"/>
                  </a:solidFill>
                  <a:latin typeface="华文楷体" pitchFamily="2" charset="-122"/>
                  <a:ea typeface="华文楷体" pitchFamily="2" charset="-122"/>
                </a:rPr>
                <a:t>去后期制作和维护系</a:t>
              </a:r>
              <a:r>
                <a:rPr lang="zh-CN" altLang="en-US" dirty="0" smtClean="0">
                  <a:solidFill>
                    <a:prstClr val="black"/>
                  </a:solidFill>
                  <a:latin typeface="华文楷体" pitchFamily="2" charset="-122"/>
                  <a:ea typeface="华文楷体" pitchFamily="2" charset="-122"/>
                </a:rPr>
                <a:t>统的麻烦</a:t>
              </a:r>
              <a:endParaRPr lang="zh-CN" altLang="en-US" dirty="0">
                <a:solidFill>
                  <a:prstClr val="black"/>
                </a:solidFill>
                <a:latin typeface="华文楷体" pitchFamily="2" charset="-122"/>
                <a:ea typeface="华文楷体" pitchFamily="2" charset="-122"/>
              </a:endParaRPr>
            </a:p>
            <a:p>
              <a:pPr marL="3028950" lvl="6" indent="-285750">
                <a:buFont typeface="Wingdings" pitchFamily="2" charset="2"/>
                <a:buChar char="v"/>
              </a:pPr>
              <a:r>
                <a:rPr lang="zh-CN" altLang="en-US" dirty="0">
                  <a:solidFill>
                    <a:prstClr val="black"/>
                  </a:solidFill>
                  <a:latin typeface="华文楷体" pitchFamily="2" charset="-122"/>
                  <a:ea typeface="华文楷体" pitchFamily="2" charset="-122"/>
                </a:rPr>
                <a:t>可自动地在网络上直播</a:t>
              </a:r>
            </a:p>
          </p:txBody>
        </p:sp>
        <p:pic>
          <p:nvPicPr>
            <p:cNvPr id="7" name="Content Placeholder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4344" y="4235544"/>
              <a:ext cx="1479456" cy="147945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4114800"/>
              <a:ext cx="1143000" cy="624840"/>
            </a:xfrm>
            <a:prstGeom prst="rect">
              <a:avLst/>
            </a:prstGeom>
          </p:spPr>
        </p:pic>
        <p:pic>
          <p:nvPicPr>
            <p:cNvPr id="21" name="Picture 2" descr="D:\DownLoads\chrome downloads\Touch_Screen-128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4741801"/>
              <a:ext cx="960120" cy="960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/>
          <p:cNvSpPr txBox="1"/>
          <p:nvPr/>
        </p:nvSpPr>
        <p:spPr>
          <a:xfrm>
            <a:off x="313492" y="2201188"/>
            <a:ext cx="677108" cy="90024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200" b="1" dirty="0" smtClean="0"/>
              <a:t>他人</a:t>
            </a:r>
            <a:endParaRPr lang="zh-HK" alt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13492" y="4550551"/>
            <a:ext cx="677108" cy="90024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200" b="1" dirty="0">
                <a:ea typeface="华文楷体"/>
              </a:rPr>
              <a:t>我们</a:t>
            </a:r>
            <a:endParaRPr lang="zh-HK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37076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2400" dirty="0">
                <a:latin typeface="STKaiti" pitchFamily="2" charset="-122"/>
                <a:ea typeface="STKaiti" pitchFamily="2" charset="-122"/>
              </a:rPr>
              <a:t>视</a:t>
            </a:r>
            <a:r>
              <a:rPr lang="zh-CN" altLang="en-US" sz="2400" dirty="0" smtClean="0">
                <a:latin typeface="STKaiti" pitchFamily="2" charset="-122"/>
                <a:ea typeface="STKaiti" pitchFamily="2" charset="-122"/>
              </a:rPr>
              <a:t>频录制</a:t>
            </a:r>
            <a:r>
              <a:rPr lang="zh-CN" altLang="en-US" sz="2400" dirty="0" smtClean="0"/>
              <a:t>的</a:t>
            </a:r>
            <a:r>
              <a:rPr lang="zh-CN" altLang="en-US" sz="2400" dirty="0" smtClean="0">
                <a:latin typeface="华文楷体" pitchFamily="2" charset="-122"/>
                <a:ea typeface="华文楷体" pitchFamily="2" charset="-122"/>
              </a:rPr>
              <a:t>问题</a:t>
            </a:r>
            <a:endParaRPr lang="en-US" sz="2400" dirty="0">
              <a:latin typeface="华文楷体" pitchFamily="2" charset="-122"/>
              <a:ea typeface="华文楷体" pitchFamily="2" charset="-122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106239476"/>
              </p:ext>
            </p:extLst>
          </p:nvPr>
        </p:nvGraphicFramePr>
        <p:xfrm>
          <a:off x="467544" y="1530586"/>
          <a:ext cx="8208912" cy="4418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EED0317-F018-44EF-AEFB-85B6F069C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8" name="Picture 4" descr="http://smartliving365.com/wp-content/uploads/2012/04/Cash-burning-300x298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34" y="1945804"/>
            <a:ext cx="507439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684489" y="4998490"/>
            <a:ext cx="597603" cy="613255"/>
            <a:chOff x="971600" y="3330786"/>
            <a:chExt cx="817673" cy="817673"/>
          </a:xfrm>
        </p:grpSpPr>
        <p:pic>
          <p:nvPicPr>
            <p:cNvPr id="6" name="Picture 4" descr="D:\DownLoads\chrome downloads\1370127175_224304-folder-saved-search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3330786"/>
              <a:ext cx="817673" cy="817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://sr.photos3.fotosearch.com/bthumb/CSP/CSP247/k2478639.jpg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252" y="3330786"/>
              <a:ext cx="408836" cy="408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1003836" y="3861048"/>
            <a:ext cx="720080" cy="720080"/>
            <a:chOff x="539551" y="4578433"/>
            <a:chExt cx="984601" cy="984601"/>
          </a:xfrm>
        </p:grpSpPr>
        <p:pic>
          <p:nvPicPr>
            <p:cNvPr id="8" name="Picture 7" descr="D:\DownLoads\chrome downloads\1370127941_HP-MSN-Dock-512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1" y="4578433"/>
              <a:ext cx="984601" cy="984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 descr="http://sr.photos3.fotosearch.com/bthumb/CSP/CSP247/k2478639.jpg"/>
            <p:cNvPicPr>
              <a:picLocks noChangeAspect="1" noChangeArrowheads="1"/>
            </p:cNvPicPr>
            <p:nvPr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093" y="4661897"/>
              <a:ext cx="408836" cy="408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2" name="Picture 2" descr="D:\DownLoads\chrome downloads\the-burden-of-myths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132" y="2955377"/>
            <a:ext cx="549447" cy="54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90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3914</TotalTime>
  <Words>1630</Words>
  <Application>Microsoft Office PowerPoint</Application>
  <PresentationFormat>On-screen Show (4:3)</PresentationFormat>
  <Paragraphs>184</Paragraphs>
  <Slides>15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1_Office Theme</vt:lpstr>
      <vt:lpstr>2_Office Theme</vt:lpstr>
      <vt:lpstr>Pipe of Insight</vt:lpstr>
      <vt:lpstr>Company Introduction</vt:lpstr>
      <vt:lpstr>团队成员</vt:lpstr>
      <vt:lpstr>Product &amp; Services</vt:lpstr>
      <vt:lpstr>PRODUCT SHOWCASE (1)   – Web Access to Live Broadcast Presentations and Recorded Presentations</vt:lpstr>
      <vt:lpstr>PRODUCT SHOWCASE (2) – Suppliers’ Product Presentation Catalogue</vt:lpstr>
      <vt:lpstr>Product Showcase (3) – Product Presentation Catalogue</vt:lpstr>
      <vt:lpstr>简报录制方法</vt:lpstr>
      <vt:lpstr>视频录制的问题</vt:lpstr>
      <vt:lpstr>我们的手机触控录制方案</vt:lpstr>
      <vt:lpstr>我们的方案(演讲直播)</vt:lpstr>
      <vt:lpstr>我们的方案</vt:lpstr>
      <vt:lpstr>我们的方案</vt:lpstr>
      <vt:lpstr>手机触控录制的好处（非视频）</vt:lpstr>
      <vt:lpstr>Pipe of Insight</vt:lpstr>
    </vt:vector>
  </TitlesOfParts>
  <Company>DOTA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Henry</dc:creator>
  <cp:lastModifiedBy>Henry</cp:lastModifiedBy>
  <cp:revision>97</cp:revision>
  <dcterms:created xsi:type="dcterms:W3CDTF">2013-08-01T01:22:30Z</dcterms:created>
  <dcterms:modified xsi:type="dcterms:W3CDTF">2013-08-20T10:46:43Z</dcterms:modified>
</cp:coreProperties>
</file>